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2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36" d="100"/>
          <a:sy n="36" d="100"/>
        </p:scale>
        <p:origin x="631"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3BCF6-9A14-46D3-8D60-DB8EBEC501F4}" type="doc">
      <dgm:prSet loTypeId="urn:microsoft.com/office/officeart/2008/layout/VerticalCurvedList" loCatId="list" qsTypeId="urn:microsoft.com/office/officeart/2005/8/quickstyle/3d1" qsCatId="3D" csTypeId="urn:microsoft.com/office/officeart/2005/8/colors/colorful1" csCatId="colorful" phldr="1"/>
      <dgm:spPr/>
      <dgm:t>
        <a:bodyPr/>
        <a:lstStyle/>
        <a:p>
          <a:endParaRPr lang="en-IN"/>
        </a:p>
      </dgm:t>
    </dgm:pt>
    <dgm:pt modelId="{480C306A-3B42-4866-9BF6-E6AA7B1C7A63}">
      <dgm:prSet phldrT="[Text]" custT="1"/>
      <dgm:spPr/>
      <dgm:t>
        <a:bodyPr/>
        <a:lstStyle/>
        <a:p>
          <a:r>
            <a:rPr lang="en-US" sz="1800" dirty="0">
              <a:solidFill>
                <a:schemeClr val="tx1"/>
              </a:solidFill>
              <a:latin typeface="Aptos" panose="020B0004020202020204" pitchFamily="34" charset="0"/>
            </a:rPr>
            <a:t>Moving the end-effector from point A to B using IK. The OpenMANIPULATOR-X has certain inbuilt services to use them to set the pose and the orientation of the two points</a:t>
          </a:r>
          <a:endParaRPr lang="en-IN" sz="1800" dirty="0">
            <a:solidFill>
              <a:schemeClr val="tx1"/>
            </a:solidFill>
            <a:latin typeface="Aptos" panose="020B0004020202020204" pitchFamily="34" charset="0"/>
          </a:endParaRPr>
        </a:p>
      </dgm:t>
    </dgm:pt>
    <dgm:pt modelId="{AE2FB6B7-1E50-4A8B-930A-0A64226ADE78}" type="parTrans" cxnId="{89C66E71-52A0-438D-8A17-50B200C1D22A}">
      <dgm:prSet/>
      <dgm:spPr/>
      <dgm:t>
        <a:bodyPr/>
        <a:lstStyle/>
        <a:p>
          <a:endParaRPr lang="en-IN"/>
        </a:p>
      </dgm:t>
    </dgm:pt>
    <dgm:pt modelId="{1F1E8DD6-150C-40C4-9BFC-3663745897DC}" type="sibTrans" cxnId="{89C66E71-52A0-438D-8A17-50B200C1D22A}">
      <dgm:prSet/>
      <dgm:spPr/>
      <dgm:t>
        <a:bodyPr/>
        <a:lstStyle/>
        <a:p>
          <a:endParaRPr lang="en-IN"/>
        </a:p>
      </dgm:t>
    </dgm:pt>
    <dgm:pt modelId="{24FFAC74-F028-4ECB-BFC2-AC52AA26194F}">
      <dgm:prSet phldrT="[Text]" custT="1"/>
      <dgm:spPr/>
      <dgm:t>
        <a:bodyPr/>
        <a:lstStyle/>
        <a:p>
          <a:r>
            <a:rPr lang="en-IN" sz="1800" dirty="0">
              <a:solidFill>
                <a:schemeClr val="tx1"/>
              </a:solidFill>
              <a:latin typeface="Aptos" panose="020B0004020202020204" pitchFamily="34" charset="0"/>
            </a:rPr>
            <a:t>We use transformation equations to convert the (</a:t>
          </a:r>
          <a:r>
            <a:rPr lang="en-IN" sz="1800" dirty="0" err="1">
              <a:solidFill>
                <a:schemeClr val="tx1"/>
              </a:solidFill>
              <a:latin typeface="Aptos" panose="020B0004020202020204" pitchFamily="34" charset="0"/>
            </a:rPr>
            <a:t>x,y</a:t>
          </a:r>
          <a:r>
            <a:rPr lang="en-IN" sz="1800" dirty="0">
              <a:solidFill>
                <a:schemeClr val="tx1"/>
              </a:solidFill>
              <a:latin typeface="Aptos" panose="020B0004020202020204" pitchFamily="34" charset="0"/>
            </a:rPr>
            <a:t>) coordinates of the detected cap (in pixels) into coordinates (in metres) of the cap concerning the base link of the OpenMANIPULATOR-X.</a:t>
          </a:r>
        </a:p>
      </dgm:t>
    </dgm:pt>
    <dgm:pt modelId="{17F2E305-2882-4B27-B480-0E334874495A}" type="parTrans" cxnId="{B0045D1A-F5A2-44F2-A358-D078988762C7}">
      <dgm:prSet/>
      <dgm:spPr/>
      <dgm:t>
        <a:bodyPr/>
        <a:lstStyle/>
        <a:p>
          <a:endParaRPr lang="en-IN"/>
        </a:p>
      </dgm:t>
    </dgm:pt>
    <dgm:pt modelId="{5DA33BC0-D16B-41DD-B0D5-6E8C91A8E5F9}" type="sibTrans" cxnId="{B0045D1A-F5A2-44F2-A358-D078988762C7}">
      <dgm:prSet/>
      <dgm:spPr/>
      <dgm:t>
        <a:bodyPr/>
        <a:lstStyle/>
        <a:p>
          <a:endParaRPr lang="en-IN"/>
        </a:p>
      </dgm:t>
    </dgm:pt>
    <dgm:pt modelId="{7BA2F6A1-1F04-4C14-92B1-07DD9722341E}">
      <dgm:prSet phldrT="[Text]" custT="1"/>
      <dgm:spPr/>
      <dgm:t>
        <a:bodyPr/>
        <a:lstStyle/>
        <a:p>
          <a:r>
            <a:rPr lang="en-US" sz="1800" dirty="0">
              <a:solidFill>
                <a:schemeClr val="tx1"/>
              </a:solidFill>
              <a:latin typeface="Aptos" panose="020B0004020202020204" pitchFamily="34" charset="0"/>
            </a:rPr>
            <a:t>We use the help of OpenCV to get the coordinates of the </a:t>
          </a:r>
          <a:r>
            <a:rPr lang="en-US" sz="1800" dirty="0" err="1">
              <a:solidFill>
                <a:schemeClr val="tx1"/>
              </a:solidFill>
              <a:latin typeface="Aptos" panose="020B0004020202020204" pitchFamily="34" charset="0"/>
            </a:rPr>
            <a:t>centre</a:t>
          </a:r>
          <a:r>
            <a:rPr lang="en-US" sz="1800" dirty="0">
              <a:solidFill>
                <a:schemeClr val="tx1"/>
              </a:solidFill>
              <a:latin typeface="Aptos" panose="020B0004020202020204" pitchFamily="34" charset="0"/>
            </a:rPr>
            <a:t> point (</a:t>
          </a:r>
          <a:r>
            <a:rPr lang="en-US" sz="1800" dirty="0" err="1">
              <a:solidFill>
                <a:schemeClr val="tx1"/>
              </a:solidFill>
              <a:latin typeface="Aptos" panose="020B0004020202020204" pitchFamily="34" charset="0"/>
            </a:rPr>
            <a:t>x,y</a:t>
          </a:r>
          <a:r>
            <a:rPr lang="en-US" sz="1800" dirty="0">
              <a:solidFill>
                <a:schemeClr val="tx1"/>
              </a:solidFill>
              <a:latin typeface="Aptos" panose="020B0004020202020204" pitchFamily="34" charset="0"/>
            </a:rPr>
            <a:t>) in pixels. We use the </a:t>
          </a:r>
          <a:r>
            <a:rPr lang="en-US" sz="1800" dirty="0">
              <a:solidFill>
                <a:schemeClr val="tx1"/>
              </a:solidFill>
              <a:latin typeface="Courier New" panose="02070309020205020404" pitchFamily="49" charset="0"/>
              <a:cs typeface="Courier New" panose="02070309020205020404" pitchFamily="49" charset="0"/>
            </a:rPr>
            <a:t>cv2.HoughCircles()</a:t>
          </a:r>
          <a:r>
            <a:rPr lang="en-US" sz="1800" dirty="0">
              <a:solidFill>
                <a:schemeClr val="tx1"/>
              </a:solidFill>
              <a:latin typeface="Aptos" panose="020B0004020202020204" pitchFamily="34" charset="0"/>
            </a:rPr>
            <a:t>function to figure out circles under the webcam’s frame.</a:t>
          </a:r>
          <a:endParaRPr lang="en-IN" sz="1800" dirty="0">
            <a:solidFill>
              <a:schemeClr val="tx1"/>
            </a:solidFill>
            <a:latin typeface="Aptos" panose="020B0004020202020204" pitchFamily="34" charset="0"/>
          </a:endParaRPr>
        </a:p>
      </dgm:t>
    </dgm:pt>
    <dgm:pt modelId="{3EB8B717-16BF-4DBC-8B0D-ED19754FAB40}" type="parTrans" cxnId="{F9B365E5-38E4-4D7E-8B53-4F714C42460D}">
      <dgm:prSet/>
      <dgm:spPr/>
      <dgm:t>
        <a:bodyPr/>
        <a:lstStyle/>
        <a:p>
          <a:endParaRPr lang="en-IN"/>
        </a:p>
      </dgm:t>
    </dgm:pt>
    <dgm:pt modelId="{58FF2ED9-6DB6-4AA3-A4DD-4604896749C2}" type="sibTrans" cxnId="{F9B365E5-38E4-4D7E-8B53-4F714C42460D}">
      <dgm:prSet/>
      <dgm:spPr/>
      <dgm:t>
        <a:bodyPr/>
        <a:lstStyle/>
        <a:p>
          <a:endParaRPr lang="en-IN"/>
        </a:p>
      </dgm:t>
    </dgm:pt>
    <dgm:pt modelId="{22360230-BB60-4172-BB0C-17938A451219}">
      <dgm:prSet phldrT="[Text]" custT="1"/>
      <dgm:spPr/>
      <dgm:t>
        <a:bodyPr/>
        <a:lstStyle/>
        <a:p>
          <a:r>
            <a:rPr lang="en-IN" sz="1800" dirty="0">
              <a:solidFill>
                <a:schemeClr val="tx1"/>
              </a:solidFill>
              <a:latin typeface="Aptos" panose="020B0004020202020204" pitchFamily="34" charset="0"/>
            </a:rPr>
            <a:t>Now, we apply force control to ensure the manipulator closes the cap tightly. We can also use position control to do the same, for which an algorithm needs to devised.</a:t>
          </a:r>
        </a:p>
      </dgm:t>
    </dgm:pt>
    <dgm:pt modelId="{A7B190B7-D927-4A37-9F9C-009CF394AC1E}" type="parTrans" cxnId="{A1C88C44-DFC7-4D72-83F8-314A140A4FFE}">
      <dgm:prSet/>
      <dgm:spPr/>
      <dgm:t>
        <a:bodyPr/>
        <a:lstStyle/>
        <a:p>
          <a:endParaRPr lang="en-IN"/>
        </a:p>
      </dgm:t>
    </dgm:pt>
    <dgm:pt modelId="{66AB5676-DAE5-4E26-A039-BF42739C1740}" type="sibTrans" cxnId="{A1C88C44-DFC7-4D72-83F8-314A140A4FFE}">
      <dgm:prSet/>
      <dgm:spPr/>
      <dgm:t>
        <a:bodyPr/>
        <a:lstStyle/>
        <a:p>
          <a:endParaRPr lang="en-IN"/>
        </a:p>
      </dgm:t>
    </dgm:pt>
    <dgm:pt modelId="{DD8C9327-693F-467F-A0EC-A3155540ED42}">
      <dgm:prSet phldrT="[Text]" custT="1"/>
      <dgm:spPr/>
      <dgm:t>
        <a:bodyPr/>
        <a:lstStyle/>
        <a:p>
          <a:r>
            <a:rPr lang="en-IN" sz="1800" dirty="0">
              <a:solidFill>
                <a:schemeClr val="tx1"/>
              </a:solidFill>
              <a:latin typeface="Aptos" panose="020B0004020202020204" pitchFamily="34" charset="0"/>
            </a:rPr>
            <a:t>While performing position control IK solvers may not solve certain poses directly but, when the previous pose is very similar it would be able to solve it easily. So, uniform motion of orientation and z-coordinate from initial to required pose is incorporated.</a:t>
          </a:r>
        </a:p>
      </dgm:t>
    </dgm:pt>
    <dgm:pt modelId="{CA179D63-62E2-420A-89A6-9ED48AFBA475}" type="parTrans" cxnId="{0F60FA7F-85BB-4C4D-9806-3ECC957FB25A}">
      <dgm:prSet/>
      <dgm:spPr/>
      <dgm:t>
        <a:bodyPr/>
        <a:lstStyle/>
        <a:p>
          <a:endParaRPr lang="en-IN"/>
        </a:p>
      </dgm:t>
    </dgm:pt>
    <dgm:pt modelId="{D45CC82C-62E7-438D-BD0C-E4AB1C1AE4CC}" type="sibTrans" cxnId="{0F60FA7F-85BB-4C4D-9806-3ECC957FB25A}">
      <dgm:prSet/>
      <dgm:spPr/>
      <dgm:t>
        <a:bodyPr/>
        <a:lstStyle/>
        <a:p>
          <a:endParaRPr lang="en-IN"/>
        </a:p>
      </dgm:t>
    </dgm:pt>
    <dgm:pt modelId="{7417E3C7-9FB1-4BEF-8685-E80E9753E155}" type="pres">
      <dgm:prSet presAssocID="{9573BCF6-9A14-46D3-8D60-DB8EBEC501F4}" presName="Name0" presStyleCnt="0">
        <dgm:presLayoutVars>
          <dgm:chMax val="7"/>
          <dgm:chPref val="7"/>
          <dgm:dir/>
        </dgm:presLayoutVars>
      </dgm:prSet>
      <dgm:spPr/>
    </dgm:pt>
    <dgm:pt modelId="{AC96A49C-FFD3-46A0-BA65-74B34BCEA2F9}" type="pres">
      <dgm:prSet presAssocID="{9573BCF6-9A14-46D3-8D60-DB8EBEC501F4}" presName="Name1" presStyleCnt="0"/>
      <dgm:spPr/>
    </dgm:pt>
    <dgm:pt modelId="{3C64479A-A25B-40AE-A479-81304993F1A3}" type="pres">
      <dgm:prSet presAssocID="{9573BCF6-9A14-46D3-8D60-DB8EBEC501F4}" presName="cycle" presStyleCnt="0"/>
      <dgm:spPr/>
    </dgm:pt>
    <dgm:pt modelId="{61BAC246-82A7-4C67-9399-DCEA1C879BBE}" type="pres">
      <dgm:prSet presAssocID="{9573BCF6-9A14-46D3-8D60-DB8EBEC501F4}" presName="srcNode" presStyleLbl="node1" presStyleIdx="0" presStyleCnt="5"/>
      <dgm:spPr/>
    </dgm:pt>
    <dgm:pt modelId="{A31D46FF-1E20-41DD-ABCD-357D403B2BEF}" type="pres">
      <dgm:prSet presAssocID="{9573BCF6-9A14-46D3-8D60-DB8EBEC501F4}" presName="conn" presStyleLbl="parChTrans1D2" presStyleIdx="0" presStyleCnt="1"/>
      <dgm:spPr/>
    </dgm:pt>
    <dgm:pt modelId="{3A246A80-9401-4EC5-BA79-A82A16616F4A}" type="pres">
      <dgm:prSet presAssocID="{9573BCF6-9A14-46D3-8D60-DB8EBEC501F4}" presName="extraNode" presStyleLbl="node1" presStyleIdx="0" presStyleCnt="5"/>
      <dgm:spPr/>
    </dgm:pt>
    <dgm:pt modelId="{775823F4-DE96-4227-A149-71814DD4AE8B}" type="pres">
      <dgm:prSet presAssocID="{9573BCF6-9A14-46D3-8D60-DB8EBEC501F4}" presName="dstNode" presStyleLbl="node1" presStyleIdx="0" presStyleCnt="5"/>
      <dgm:spPr/>
    </dgm:pt>
    <dgm:pt modelId="{401A5F9D-FA83-4124-A58A-803676DFF1C5}" type="pres">
      <dgm:prSet presAssocID="{480C306A-3B42-4866-9BF6-E6AA7B1C7A63}" presName="text_1" presStyleLbl="node1" presStyleIdx="0" presStyleCnt="5">
        <dgm:presLayoutVars>
          <dgm:bulletEnabled val="1"/>
        </dgm:presLayoutVars>
      </dgm:prSet>
      <dgm:spPr/>
    </dgm:pt>
    <dgm:pt modelId="{EBFBE016-2B5A-4124-BF61-5C30D87B3819}" type="pres">
      <dgm:prSet presAssocID="{480C306A-3B42-4866-9BF6-E6AA7B1C7A63}" presName="accent_1" presStyleCnt="0"/>
      <dgm:spPr/>
    </dgm:pt>
    <dgm:pt modelId="{D1A60906-40FA-400B-A298-AC7AFE7ED895}" type="pres">
      <dgm:prSet presAssocID="{480C306A-3B42-4866-9BF6-E6AA7B1C7A63}" presName="accentRepeatNode" presStyleLbl="solidFgAcc1" presStyleIdx="0" presStyleCnt="5"/>
      <dgm:spPr/>
    </dgm:pt>
    <dgm:pt modelId="{55CA648C-3D4B-46DF-BA65-6F737ED9E751}" type="pres">
      <dgm:prSet presAssocID="{7BA2F6A1-1F04-4C14-92B1-07DD9722341E}" presName="text_2" presStyleLbl="node1" presStyleIdx="1" presStyleCnt="5">
        <dgm:presLayoutVars>
          <dgm:bulletEnabled val="1"/>
        </dgm:presLayoutVars>
      </dgm:prSet>
      <dgm:spPr/>
    </dgm:pt>
    <dgm:pt modelId="{9631E852-CCB5-4D45-8630-12C941D2B5C8}" type="pres">
      <dgm:prSet presAssocID="{7BA2F6A1-1F04-4C14-92B1-07DD9722341E}" presName="accent_2" presStyleCnt="0"/>
      <dgm:spPr/>
    </dgm:pt>
    <dgm:pt modelId="{6E593A5B-CF21-49A5-B0BC-63356CE506B8}" type="pres">
      <dgm:prSet presAssocID="{7BA2F6A1-1F04-4C14-92B1-07DD9722341E}" presName="accentRepeatNode" presStyleLbl="solidFgAcc1" presStyleIdx="1" presStyleCnt="5"/>
      <dgm:spPr/>
    </dgm:pt>
    <dgm:pt modelId="{505EB037-7EF6-4667-B539-E82647503917}" type="pres">
      <dgm:prSet presAssocID="{24FFAC74-F028-4ECB-BFC2-AC52AA26194F}" presName="text_3" presStyleLbl="node1" presStyleIdx="2" presStyleCnt="5">
        <dgm:presLayoutVars>
          <dgm:bulletEnabled val="1"/>
        </dgm:presLayoutVars>
      </dgm:prSet>
      <dgm:spPr/>
    </dgm:pt>
    <dgm:pt modelId="{36A0CF35-9643-46A4-9171-FDF5EE187507}" type="pres">
      <dgm:prSet presAssocID="{24FFAC74-F028-4ECB-BFC2-AC52AA26194F}" presName="accent_3" presStyleCnt="0"/>
      <dgm:spPr/>
    </dgm:pt>
    <dgm:pt modelId="{6385A76B-2F42-44FF-86B1-6A086984E2F7}" type="pres">
      <dgm:prSet presAssocID="{24FFAC74-F028-4ECB-BFC2-AC52AA26194F}" presName="accentRepeatNode" presStyleLbl="solidFgAcc1" presStyleIdx="2" presStyleCnt="5"/>
      <dgm:spPr/>
    </dgm:pt>
    <dgm:pt modelId="{5ECE0624-6C30-4CE9-B6AB-5C2CE3B0AF22}" type="pres">
      <dgm:prSet presAssocID="{22360230-BB60-4172-BB0C-17938A451219}" presName="text_4" presStyleLbl="node1" presStyleIdx="3" presStyleCnt="5">
        <dgm:presLayoutVars>
          <dgm:bulletEnabled val="1"/>
        </dgm:presLayoutVars>
      </dgm:prSet>
      <dgm:spPr/>
    </dgm:pt>
    <dgm:pt modelId="{B106F0C9-E251-4CB0-A976-A1A4D49F78D7}" type="pres">
      <dgm:prSet presAssocID="{22360230-BB60-4172-BB0C-17938A451219}" presName="accent_4" presStyleCnt="0"/>
      <dgm:spPr/>
    </dgm:pt>
    <dgm:pt modelId="{D7CFD19B-0A9D-42C4-AC9A-67A71AE66679}" type="pres">
      <dgm:prSet presAssocID="{22360230-BB60-4172-BB0C-17938A451219}" presName="accentRepeatNode" presStyleLbl="solidFgAcc1" presStyleIdx="3" presStyleCnt="5"/>
      <dgm:spPr/>
    </dgm:pt>
    <dgm:pt modelId="{5CAC773D-7EDA-4D41-8AF0-8E341C53C5AA}" type="pres">
      <dgm:prSet presAssocID="{DD8C9327-693F-467F-A0EC-A3155540ED42}" presName="text_5" presStyleLbl="node1" presStyleIdx="4" presStyleCnt="5">
        <dgm:presLayoutVars>
          <dgm:bulletEnabled val="1"/>
        </dgm:presLayoutVars>
      </dgm:prSet>
      <dgm:spPr/>
    </dgm:pt>
    <dgm:pt modelId="{76AEF31A-A0FB-4D14-B080-D3A20C8A48D4}" type="pres">
      <dgm:prSet presAssocID="{DD8C9327-693F-467F-A0EC-A3155540ED42}" presName="accent_5" presStyleCnt="0"/>
      <dgm:spPr/>
    </dgm:pt>
    <dgm:pt modelId="{536644F4-6FD3-447F-A927-BF5DD13B5749}" type="pres">
      <dgm:prSet presAssocID="{DD8C9327-693F-467F-A0EC-A3155540ED42}" presName="accentRepeatNode" presStyleLbl="solidFgAcc1" presStyleIdx="4" presStyleCnt="5"/>
      <dgm:spPr/>
    </dgm:pt>
  </dgm:ptLst>
  <dgm:cxnLst>
    <dgm:cxn modelId="{B0045D1A-F5A2-44F2-A358-D078988762C7}" srcId="{9573BCF6-9A14-46D3-8D60-DB8EBEC501F4}" destId="{24FFAC74-F028-4ECB-BFC2-AC52AA26194F}" srcOrd="2" destOrd="0" parTransId="{17F2E305-2882-4B27-B480-0E334874495A}" sibTransId="{5DA33BC0-D16B-41DD-B0D5-6E8C91A8E5F9}"/>
    <dgm:cxn modelId="{72F28126-DF65-471A-AA69-882DAA754A1F}" type="presOf" srcId="{1F1E8DD6-150C-40C4-9BFC-3663745897DC}" destId="{A31D46FF-1E20-41DD-ABCD-357D403B2BEF}" srcOrd="0" destOrd="0" presId="urn:microsoft.com/office/officeart/2008/layout/VerticalCurvedList"/>
    <dgm:cxn modelId="{9F1E3637-A87D-4395-BB74-07513099569C}" type="presOf" srcId="{9573BCF6-9A14-46D3-8D60-DB8EBEC501F4}" destId="{7417E3C7-9FB1-4BEF-8685-E80E9753E155}" srcOrd="0" destOrd="0" presId="urn:microsoft.com/office/officeart/2008/layout/VerticalCurvedList"/>
    <dgm:cxn modelId="{A1C88C44-DFC7-4D72-83F8-314A140A4FFE}" srcId="{9573BCF6-9A14-46D3-8D60-DB8EBEC501F4}" destId="{22360230-BB60-4172-BB0C-17938A451219}" srcOrd="3" destOrd="0" parTransId="{A7B190B7-D927-4A37-9F9C-009CF394AC1E}" sibTransId="{66AB5676-DAE5-4E26-A039-BF42739C1740}"/>
    <dgm:cxn modelId="{89C66E71-52A0-438D-8A17-50B200C1D22A}" srcId="{9573BCF6-9A14-46D3-8D60-DB8EBEC501F4}" destId="{480C306A-3B42-4866-9BF6-E6AA7B1C7A63}" srcOrd="0" destOrd="0" parTransId="{AE2FB6B7-1E50-4A8B-930A-0A64226ADE78}" sibTransId="{1F1E8DD6-150C-40C4-9BFC-3663745897DC}"/>
    <dgm:cxn modelId="{F9CC5651-44C0-4BEC-8933-0ED0E98D9A13}" type="presOf" srcId="{480C306A-3B42-4866-9BF6-E6AA7B1C7A63}" destId="{401A5F9D-FA83-4124-A58A-803676DFF1C5}" srcOrd="0" destOrd="0" presId="urn:microsoft.com/office/officeart/2008/layout/VerticalCurvedList"/>
    <dgm:cxn modelId="{0F60FA7F-85BB-4C4D-9806-3ECC957FB25A}" srcId="{9573BCF6-9A14-46D3-8D60-DB8EBEC501F4}" destId="{DD8C9327-693F-467F-A0EC-A3155540ED42}" srcOrd="4" destOrd="0" parTransId="{CA179D63-62E2-420A-89A6-9ED48AFBA475}" sibTransId="{D45CC82C-62E7-438D-BD0C-E4AB1C1AE4CC}"/>
    <dgm:cxn modelId="{0C98C288-2031-4B6E-B09F-7022580E4CC0}" type="presOf" srcId="{7BA2F6A1-1F04-4C14-92B1-07DD9722341E}" destId="{55CA648C-3D4B-46DF-BA65-6F737ED9E751}" srcOrd="0" destOrd="0" presId="urn:microsoft.com/office/officeart/2008/layout/VerticalCurvedList"/>
    <dgm:cxn modelId="{7E2AFFDA-4070-45AF-85E0-A8F5F0CAA7B5}" type="presOf" srcId="{DD8C9327-693F-467F-A0EC-A3155540ED42}" destId="{5CAC773D-7EDA-4D41-8AF0-8E341C53C5AA}" srcOrd="0" destOrd="0" presId="urn:microsoft.com/office/officeart/2008/layout/VerticalCurvedList"/>
    <dgm:cxn modelId="{F9B365E5-38E4-4D7E-8B53-4F714C42460D}" srcId="{9573BCF6-9A14-46D3-8D60-DB8EBEC501F4}" destId="{7BA2F6A1-1F04-4C14-92B1-07DD9722341E}" srcOrd="1" destOrd="0" parTransId="{3EB8B717-16BF-4DBC-8B0D-ED19754FAB40}" sibTransId="{58FF2ED9-6DB6-4AA3-A4DD-4604896749C2}"/>
    <dgm:cxn modelId="{C0C1A0EB-50D6-418C-8451-430F05F0650A}" type="presOf" srcId="{24FFAC74-F028-4ECB-BFC2-AC52AA26194F}" destId="{505EB037-7EF6-4667-B539-E82647503917}" srcOrd="0" destOrd="0" presId="urn:microsoft.com/office/officeart/2008/layout/VerticalCurvedList"/>
    <dgm:cxn modelId="{9038CDEC-FF97-4DB1-91FE-7387B823D2D2}" type="presOf" srcId="{22360230-BB60-4172-BB0C-17938A451219}" destId="{5ECE0624-6C30-4CE9-B6AB-5C2CE3B0AF22}" srcOrd="0" destOrd="0" presId="urn:microsoft.com/office/officeart/2008/layout/VerticalCurvedList"/>
    <dgm:cxn modelId="{7A86B822-186B-46FF-B283-2D1EAAB1D515}" type="presParOf" srcId="{7417E3C7-9FB1-4BEF-8685-E80E9753E155}" destId="{AC96A49C-FFD3-46A0-BA65-74B34BCEA2F9}" srcOrd="0" destOrd="0" presId="urn:microsoft.com/office/officeart/2008/layout/VerticalCurvedList"/>
    <dgm:cxn modelId="{889823E8-C47F-4483-A92E-CE5CC67E9085}" type="presParOf" srcId="{AC96A49C-FFD3-46A0-BA65-74B34BCEA2F9}" destId="{3C64479A-A25B-40AE-A479-81304993F1A3}" srcOrd="0" destOrd="0" presId="urn:microsoft.com/office/officeart/2008/layout/VerticalCurvedList"/>
    <dgm:cxn modelId="{C45463AE-5905-4FE0-B4B7-209C72A6B3A5}" type="presParOf" srcId="{3C64479A-A25B-40AE-A479-81304993F1A3}" destId="{61BAC246-82A7-4C67-9399-DCEA1C879BBE}" srcOrd="0" destOrd="0" presId="urn:microsoft.com/office/officeart/2008/layout/VerticalCurvedList"/>
    <dgm:cxn modelId="{136C356B-E347-4FCD-8C3B-E588E473BEBA}" type="presParOf" srcId="{3C64479A-A25B-40AE-A479-81304993F1A3}" destId="{A31D46FF-1E20-41DD-ABCD-357D403B2BEF}" srcOrd="1" destOrd="0" presId="urn:microsoft.com/office/officeart/2008/layout/VerticalCurvedList"/>
    <dgm:cxn modelId="{B0C22185-BD04-46C9-BF60-0F549ED90FAF}" type="presParOf" srcId="{3C64479A-A25B-40AE-A479-81304993F1A3}" destId="{3A246A80-9401-4EC5-BA79-A82A16616F4A}" srcOrd="2" destOrd="0" presId="urn:microsoft.com/office/officeart/2008/layout/VerticalCurvedList"/>
    <dgm:cxn modelId="{1CC5BCFA-A626-47B3-A47D-269E87AFE05B}" type="presParOf" srcId="{3C64479A-A25B-40AE-A479-81304993F1A3}" destId="{775823F4-DE96-4227-A149-71814DD4AE8B}" srcOrd="3" destOrd="0" presId="urn:microsoft.com/office/officeart/2008/layout/VerticalCurvedList"/>
    <dgm:cxn modelId="{9904EA1E-22D6-40F8-815C-5FFAF00D98F5}" type="presParOf" srcId="{AC96A49C-FFD3-46A0-BA65-74B34BCEA2F9}" destId="{401A5F9D-FA83-4124-A58A-803676DFF1C5}" srcOrd="1" destOrd="0" presId="urn:microsoft.com/office/officeart/2008/layout/VerticalCurvedList"/>
    <dgm:cxn modelId="{A99FAEC2-82C8-4915-8EA8-24E447FAEAA4}" type="presParOf" srcId="{AC96A49C-FFD3-46A0-BA65-74B34BCEA2F9}" destId="{EBFBE016-2B5A-4124-BF61-5C30D87B3819}" srcOrd="2" destOrd="0" presId="urn:microsoft.com/office/officeart/2008/layout/VerticalCurvedList"/>
    <dgm:cxn modelId="{7B8A6DE7-3056-4067-B480-451F2EFAC5EC}" type="presParOf" srcId="{EBFBE016-2B5A-4124-BF61-5C30D87B3819}" destId="{D1A60906-40FA-400B-A298-AC7AFE7ED895}" srcOrd="0" destOrd="0" presId="urn:microsoft.com/office/officeart/2008/layout/VerticalCurvedList"/>
    <dgm:cxn modelId="{9D6E04CD-CFC0-4A27-8385-01C7B131B77C}" type="presParOf" srcId="{AC96A49C-FFD3-46A0-BA65-74B34BCEA2F9}" destId="{55CA648C-3D4B-46DF-BA65-6F737ED9E751}" srcOrd="3" destOrd="0" presId="urn:microsoft.com/office/officeart/2008/layout/VerticalCurvedList"/>
    <dgm:cxn modelId="{36E13774-F880-4A47-8F2B-1CFF3CDD7FD7}" type="presParOf" srcId="{AC96A49C-FFD3-46A0-BA65-74B34BCEA2F9}" destId="{9631E852-CCB5-4D45-8630-12C941D2B5C8}" srcOrd="4" destOrd="0" presId="urn:microsoft.com/office/officeart/2008/layout/VerticalCurvedList"/>
    <dgm:cxn modelId="{33E4C94F-0383-4452-B0A6-022ACCFE6C06}" type="presParOf" srcId="{9631E852-CCB5-4D45-8630-12C941D2B5C8}" destId="{6E593A5B-CF21-49A5-B0BC-63356CE506B8}" srcOrd="0" destOrd="0" presId="urn:microsoft.com/office/officeart/2008/layout/VerticalCurvedList"/>
    <dgm:cxn modelId="{0DE68FF9-C5F3-4EAA-A2F5-AB1CE7BAD874}" type="presParOf" srcId="{AC96A49C-FFD3-46A0-BA65-74B34BCEA2F9}" destId="{505EB037-7EF6-4667-B539-E82647503917}" srcOrd="5" destOrd="0" presId="urn:microsoft.com/office/officeart/2008/layout/VerticalCurvedList"/>
    <dgm:cxn modelId="{F63EC445-5CF4-4841-9D78-7B4F46827F95}" type="presParOf" srcId="{AC96A49C-FFD3-46A0-BA65-74B34BCEA2F9}" destId="{36A0CF35-9643-46A4-9171-FDF5EE187507}" srcOrd="6" destOrd="0" presId="urn:microsoft.com/office/officeart/2008/layout/VerticalCurvedList"/>
    <dgm:cxn modelId="{351C75AD-401C-4FE4-A152-EA3284E71975}" type="presParOf" srcId="{36A0CF35-9643-46A4-9171-FDF5EE187507}" destId="{6385A76B-2F42-44FF-86B1-6A086984E2F7}" srcOrd="0" destOrd="0" presId="urn:microsoft.com/office/officeart/2008/layout/VerticalCurvedList"/>
    <dgm:cxn modelId="{4DB630E0-F145-448A-817D-1A53A5DEC92C}" type="presParOf" srcId="{AC96A49C-FFD3-46A0-BA65-74B34BCEA2F9}" destId="{5ECE0624-6C30-4CE9-B6AB-5C2CE3B0AF22}" srcOrd="7" destOrd="0" presId="urn:microsoft.com/office/officeart/2008/layout/VerticalCurvedList"/>
    <dgm:cxn modelId="{0C568369-3605-44FB-8EF5-B3F7258377A2}" type="presParOf" srcId="{AC96A49C-FFD3-46A0-BA65-74B34BCEA2F9}" destId="{B106F0C9-E251-4CB0-A976-A1A4D49F78D7}" srcOrd="8" destOrd="0" presId="urn:microsoft.com/office/officeart/2008/layout/VerticalCurvedList"/>
    <dgm:cxn modelId="{890CE7AF-C821-4765-902C-54A52012710E}" type="presParOf" srcId="{B106F0C9-E251-4CB0-A976-A1A4D49F78D7}" destId="{D7CFD19B-0A9D-42C4-AC9A-67A71AE66679}" srcOrd="0" destOrd="0" presId="urn:microsoft.com/office/officeart/2008/layout/VerticalCurvedList"/>
    <dgm:cxn modelId="{9E139744-760F-4685-A9D0-7B8DBE5FDF7F}" type="presParOf" srcId="{AC96A49C-FFD3-46A0-BA65-74B34BCEA2F9}" destId="{5CAC773D-7EDA-4D41-8AF0-8E341C53C5AA}" srcOrd="9" destOrd="0" presId="urn:microsoft.com/office/officeart/2008/layout/VerticalCurvedList"/>
    <dgm:cxn modelId="{72E38BCF-65B5-4F27-B954-36735CCD6FA3}" type="presParOf" srcId="{AC96A49C-FFD3-46A0-BA65-74B34BCEA2F9}" destId="{76AEF31A-A0FB-4D14-B080-D3A20C8A48D4}" srcOrd="10" destOrd="0" presId="urn:microsoft.com/office/officeart/2008/layout/VerticalCurvedList"/>
    <dgm:cxn modelId="{3C57C171-3076-4DAE-8689-58219931D4EB}" type="presParOf" srcId="{76AEF31A-A0FB-4D14-B080-D3A20C8A48D4}" destId="{536644F4-6FD3-447F-A927-BF5DD13B5749}"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46FF-1E20-41DD-ABCD-357D403B2BEF}">
      <dsp:nvSpPr>
        <dsp:cNvPr id="0" name=""/>
        <dsp:cNvSpPr/>
      </dsp:nvSpPr>
      <dsp:spPr>
        <a:xfrm>
          <a:off x="-7912321" y="-1208829"/>
          <a:ext cx="9414343" cy="9414343"/>
        </a:xfrm>
        <a:prstGeom prst="blockArc">
          <a:avLst>
            <a:gd name="adj1" fmla="val 18900000"/>
            <a:gd name="adj2" fmla="val 2700000"/>
            <a:gd name="adj3" fmla="val 229"/>
          </a:avLst>
        </a:pr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01A5F9D-FA83-4124-A58A-803676DFF1C5}">
      <dsp:nvSpPr>
        <dsp:cNvPr id="0" name=""/>
        <dsp:cNvSpPr/>
      </dsp:nvSpPr>
      <dsp:spPr>
        <a:xfrm>
          <a:off x="655536" y="437152"/>
          <a:ext cx="10413997" cy="8748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442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ptos" panose="020B0004020202020204" pitchFamily="34" charset="0"/>
            </a:rPr>
            <a:t>Moving the end-effector from point A to B using IK. The OpenMANIPULATOR-X has certain inbuilt services to use them to set the pose and the orientation of the two points</a:t>
          </a:r>
          <a:endParaRPr lang="en-IN" sz="1800" kern="1200" dirty="0">
            <a:solidFill>
              <a:schemeClr val="tx1"/>
            </a:solidFill>
            <a:latin typeface="Aptos" panose="020B0004020202020204" pitchFamily="34" charset="0"/>
          </a:endParaRPr>
        </a:p>
      </dsp:txBody>
      <dsp:txXfrm>
        <a:off x="655536" y="437152"/>
        <a:ext cx="10413997" cy="874865"/>
      </dsp:txXfrm>
    </dsp:sp>
    <dsp:sp modelId="{D1A60906-40FA-400B-A298-AC7AFE7ED895}">
      <dsp:nvSpPr>
        <dsp:cNvPr id="0" name=""/>
        <dsp:cNvSpPr/>
      </dsp:nvSpPr>
      <dsp:spPr>
        <a:xfrm>
          <a:off x="108745" y="327794"/>
          <a:ext cx="1093581" cy="1093581"/>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5CA648C-3D4B-46DF-BA65-6F737ED9E751}">
      <dsp:nvSpPr>
        <dsp:cNvPr id="0" name=""/>
        <dsp:cNvSpPr/>
      </dsp:nvSpPr>
      <dsp:spPr>
        <a:xfrm>
          <a:off x="1282438" y="1749031"/>
          <a:ext cx="9787094" cy="8748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4424"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ptos" panose="020B0004020202020204" pitchFamily="34" charset="0"/>
            </a:rPr>
            <a:t>We use the help of OpenCV to get the coordinates of the </a:t>
          </a:r>
          <a:r>
            <a:rPr lang="en-US" sz="1800" kern="1200" dirty="0" err="1">
              <a:solidFill>
                <a:schemeClr val="tx1"/>
              </a:solidFill>
              <a:latin typeface="Aptos" panose="020B0004020202020204" pitchFamily="34" charset="0"/>
            </a:rPr>
            <a:t>centre</a:t>
          </a:r>
          <a:r>
            <a:rPr lang="en-US" sz="1800" kern="1200" dirty="0">
              <a:solidFill>
                <a:schemeClr val="tx1"/>
              </a:solidFill>
              <a:latin typeface="Aptos" panose="020B0004020202020204" pitchFamily="34" charset="0"/>
            </a:rPr>
            <a:t> point (</a:t>
          </a:r>
          <a:r>
            <a:rPr lang="en-US" sz="1800" kern="1200" dirty="0" err="1">
              <a:solidFill>
                <a:schemeClr val="tx1"/>
              </a:solidFill>
              <a:latin typeface="Aptos" panose="020B0004020202020204" pitchFamily="34" charset="0"/>
            </a:rPr>
            <a:t>x,y</a:t>
          </a:r>
          <a:r>
            <a:rPr lang="en-US" sz="1800" kern="1200" dirty="0">
              <a:solidFill>
                <a:schemeClr val="tx1"/>
              </a:solidFill>
              <a:latin typeface="Aptos" panose="020B0004020202020204" pitchFamily="34" charset="0"/>
            </a:rPr>
            <a:t>) in pixels. We use the </a:t>
          </a:r>
          <a:r>
            <a:rPr lang="en-US" sz="1800" kern="1200" dirty="0">
              <a:solidFill>
                <a:schemeClr val="tx1"/>
              </a:solidFill>
              <a:latin typeface="Courier New" panose="02070309020205020404" pitchFamily="49" charset="0"/>
              <a:cs typeface="Courier New" panose="02070309020205020404" pitchFamily="49" charset="0"/>
            </a:rPr>
            <a:t>cv2.HoughCircles()</a:t>
          </a:r>
          <a:r>
            <a:rPr lang="en-US" sz="1800" kern="1200" dirty="0">
              <a:solidFill>
                <a:schemeClr val="tx1"/>
              </a:solidFill>
              <a:latin typeface="Aptos" panose="020B0004020202020204" pitchFamily="34" charset="0"/>
            </a:rPr>
            <a:t>function to figure out circles under the webcam’s frame.</a:t>
          </a:r>
          <a:endParaRPr lang="en-IN" sz="1800" kern="1200" dirty="0">
            <a:solidFill>
              <a:schemeClr val="tx1"/>
            </a:solidFill>
            <a:latin typeface="Aptos" panose="020B0004020202020204" pitchFamily="34" charset="0"/>
          </a:endParaRPr>
        </a:p>
      </dsp:txBody>
      <dsp:txXfrm>
        <a:off x="1282438" y="1749031"/>
        <a:ext cx="9787094" cy="874865"/>
      </dsp:txXfrm>
    </dsp:sp>
    <dsp:sp modelId="{6E593A5B-CF21-49A5-B0BC-63356CE506B8}">
      <dsp:nvSpPr>
        <dsp:cNvPr id="0" name=""/>
        <dsp:cNvSpPr/>
      </dsp:nvSpPr>
      <dsp:spPr>
        <a:xfrm>
          <a:off x="735648" y="1639672"/>
          <a:ext cx="1093581" cy="1093581"/>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05EB037-7EF6-4667-B539-E82647503917}">
      <dsp:nvSpPr>
        <dsp:cNvPr id="0" name=""/>
        <dsp:cNvSpPr/>
      </dsp:nvSpPr>
      <dsp:spPr>
        <a:xfrm>
          <a:off x="1474847" y="3060909"/>
          <a:ext cx="9594686" cy="87486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442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solidFill>
              <a:latin typeface="Aptos" panose="020B0004020202020204" pitchFamily="34" charset="0"/>
            </a:rPr>
            <a:t>We use transformation equations to convert the (</a:t>
          </a:r>
          <a:r>
            <a:rPr lang="en-IN" sz="1800" kern="1200" dirty="0" err="1">
              <a:solidFill>
                <a:schemeClr val="tx1"/>
              </a:solidFill>
              <a:latin typeface="Aptos" panose="020B0004020202020204" pitchFamily="34" charset="0"/>
            </a:rPr>
            <a:t>x,y</a:t>
          </a:r>
          <a:r>
            <a:rPr lang="en-IN" sz="1800" kern="1200" dirty="0">
              <a:solidFill>
                <a:schemeClr val="tx1"/>
              </a:solidFill>
              <a:latin typeface="Aptos" panose="020B0004020202020204" pitchFamily="34" charset="0"/>
            </a:rPr>
            <a:t>) coordinates of the detected cap (in pixels) into coordinates (in metres) of the cap concerning the base link of the OpenMANIPULATOR-X.</a:t>
          </a:r>
        </a:p>
      </dsp:txBody>
      <dsp:txXfrm>
        <a:off x="1474847" y="3060909"/>
        <a:ext cx="9594686" cy="874865"/>
      </dsp:txXfrm>
    </dsp:sp>
    <dsp:sp modelId="{6385A76B-2F42-44FF-86B1-6A086984E2F7}">
      <dsp:nvSpPr>
        <dsp:cNvPr id="0" name=""/>
        <dsp:cNvSpPr/>
      </dsp:nvSpPr>
      <dsp:spPr>
        <a:xfrm>
          <a:off x="928056" y="2951551"/>
          <a:ext cx="1093581" cy="1093581"/>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ECE0624-6C30-4CE9-B6AB-5C2CE3B0AF22}">
      <dsp:nvSpPr>
        <dsp:cNvPr id="0" name=""/>
        <dsp:cNvSpPr/>
      </dsp:nvSpPr>
      <dsp:spPr>
        <a:xfrm>
          <a:off x="1282438" y="4372787"/>
          <a:ext cx="9787094" cy="87486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442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solidFill>
              <a:latin typeface="Aptos" panose="020B0004020202020204" pitchFamily="34" charset="0"/>
            </a:rPr>
            <a:t>Now, we apply force control to ensure the manipulator closes the cap tightly. We can also use position control to do the same, for which an algorithm needs to devised.</a:t>
          </a:r>
        </a:p>
      </dsp:txBody>
      <dsp:txXfrm>
        <a:off x="1282438" y="4372787"/>
        <a:ext cx="9787094" cy="874865"/>
      </dsp:txXfrm>
    </dsp:sp>
    <dsp:sp modelId="{D7CFD19B-0A9D-42C4-AC9A-67A71AE66679}">
      <dsp:nvSpPr>
        <dsp:cNvPr id="0" name=""/>
        <dsp:cNvSpPr/>
      </dsp:nvSpPr>
      <dsp:spPr>
        <a:xfrm>
          <a:off x="735648" y="4263429"/>
          <a:ext cx="1093581" cy="1093581"/>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CAC773D-7EDA-4D41-8AF0-8E341C53C5AA}">
      <dsp:nvSpPr>
        <dsp:cNvPr id="0" name=""/>
        <dsp:cNvSpPr/>
      </dsp:nvSpPr>
      <dsp:spPr>
        <a:xfrm>
          <a:off x="655536" y="5684665"/>
          <a:ext cx="10413997" cy="87486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94424"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solidFill>
              <a:latin typeface="Aptos" panose="020B0004020202020204" pitchFamily="34" charset="0"/>
            </a:rPr>
            <a:t>While performing position control IK solvers may not solve certain poses directly but, when the previous pose is very similar it would be able to solve it easily. So, uniform motion of orientation and z-coordinate from initial to required pose is incorporated.</a:t>
          </a:r>
        </a:p>
      </dsp:txBody>
      <dsp:txXfrm>
        <a:off x="655536" y="5684665"/>
        <a:ext cx="10413997" cy="874865"/>
      </dsp:txXfrm>
    </dsp:sp>
    <dsp:sp modelId="{536644F4-6FD3-447F-A927-BF5DD13B5749}">
      <dsp:nvSpPr>
        <dsp:cNvPr id="0" name=""/>
        <dsp:cNvSpPr/>
      </dsp:nvSpPr>
      <dsp:spPr>
        <a:xfrm>
          <a:off x="108745" y="5575307"/>
          <a:ext cx="1093581" cy="1093581"/>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6FBED-F3BE-424F-A019-9D39A071EA0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1441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FBED-F3BE-424F-A019-9D39A071EA0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421486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FBED-F3BE-424F-A019-9D39A071EA0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88283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76FBED-F3BE-424F-A019-9D39A071EA0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265859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76FBED-F3BE-424F-A019-9D39A071EA0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377219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6FBED-F3BE-424F-A019-9D39A071EA0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3944348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76FBED-F3BE-424F-A019-9D39A071EA0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308886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76FBED-F3BE-424F-A019-9D39A071EA0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120765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6FBED-F3BE-424F-A019-9D39A071EA0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20895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7376FBED-F3BE-424F-A019-9D39A071EA0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172996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7376FBED-F3BE-424F-A019-9D39A071EA0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FF4756-EB10-4D26-A7B0-A15CA7B03572}" type="slidenum">
              <a:rPr lang="en-IN" smtClean="0"/>
              <a:t>‹#›</a:t>
            </a:fld>
            <a:endParaRPr lang="en-IN"/>
          </a:p>
        </p:txBody>
      </p:sp>
    </p:spTree>
    <p:extLst>
      <p:ext uri="{BB962C8B-B14F-4D97-AF65-F5344CB8AC3E}">
        <p14:creationId xmlns:p14="http://schemas.microsoft.com/office/powerpoint/2010/main" val="199003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7376FBED-F3BE-424F-A019-9D39A071EA0F}" type="datetimeFigureOut">
              <a:rPr lang="en-IN" smtClean="0"/>
              <a:t>08-07-2024</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F9FF4756-EB10-4D26-A7B0-A15CA7B03572}" type="slidenum">
              <a:rPr lang="en-IN" smtClean="0"/>
              <a:t>‹#›</a:t>
            </a:fld>
            <a:endParaRPr lang="en-IN"/>
          </a:p>
        </p:txBody>
      </p:sp>
    </p:spTree>
    <p:extLst>
      <p:ext uri="{BB962C8B-B14F-4D97-AF65-F5344CB8AC3E}">
        <p14:creationId xmlns:p14="http://schemas.microsoft.com/office/powerpoint/2010/main" val="401286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diagramQuickStyle" Target="../diagrams/quickStyle1.xml"/><Relationship Id="rId18" Type="http://schemas.openxmlformats.org/officeDocument/2006/relationships/image" Target="../media/image12.png"/><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6.jpg"/><Relationship Id="rId12" Type="http://schemas.openxmlformats.org/officeDocument/2006/relationships/diagramLayout" Target="../diagrams/layout1.xml"/><Relationship Id="rId17"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Data" Target="../diagrams/data1.xml"/><Relationship Id="rId5" Type="http://schemas.openxmlformats.org/officeDocument/2006/relationships/image" Target="../media/image4.png"/><Relationship Id="rId15" Type="http://schemas.microsoft.com/office/2007/relationships/diagramDrawing" Target="../diagrams/drawing1.xml"/><Relationship Id="rId10" Type="http://schemas.openxmlformats.org/officeDocument/2006/relationships/image" Target="../media/image9.gif"/><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2084727C-3479-C757-AB29-9F27F1160F2F}"/>
              </a:ext>
            </a:extLst>
          </p:cNvPr>
          <p:cNvSpPr/>
          <p:nvPr/>
        </p:nvSpPr>
        <p:spPr>
          <a:xfrm rot="10800000">
            <a:off x="-4" y="-2"/>
            <a:ext cx="30275213" cy="3830129"/>
          </a:xfrm>
          <a:prstGeom prst="round2SameRect">
            <a:avLst/>
          </a:prstGeom>
          <a:solidFill>
            <a:srgbClr val="FFC000"/>
          </a:solidFill>
          <a:ln w="28575">
            <a:solidFill>
              <a:schemeClr val="tx1"/>
            </a:solid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786124A-53D0-C35D-AA1C-2FC1BE712AA4}"/>
              </a:ext>
            </a:extLst>
          </p:cNvPr>
          <p:cNvSpPr txBox="1"/>
          <p:nvPr/>
        </p:nvSpPr>
        <p:spPr>
          <a:xfrm>
            <a:off x="3285036" y="993186"/>
            <a:ext cx="22884079" cy="1938992"/>
          </a:xfrm>
          <a:prstGeom prst="rect">
            <a:avLst/>
          </a:prstGeom>
          <a:noFill/>
        </p:spPr>
        <p:txBody>
          <a:bodyPr wrap="square" rtlCol="0">
            <a:spAutoFit/>
          </a:bodyPr>
          <a:lstStyle/>
          <a:p>
            <a:pPr algn="ctr"/>
            <a:r>
              <a:rPr lang="en-US" sz="6000" i="0" dirty="0">
                <a:solidFill>
                  <a:srgbClr val="000000"/>
                </a:solidFill>
                <a:effectLst/>
                <a:latin typeface="Britannic Bold" panose="020B0903060703020204" pitchFamily="34" charset="0"/>
              </a:rPr>
              <a:t>POSITION OR FORCE CONTROL FOR ROBOTIC MANIPULATORS CLOSING BOTTLE CAP WITH OPENMANIPULATOR-X</a:t>
            </a:r>
            <a:r>
              <a:rPr lang="en-US" sz="6000" dirty="0">
                <a:latin typeface="Britannic Bold" panose="020B0903060703020204" pitchFamily="34" charset="0"/>
              </a:rPr>
              <a:t> </a:t>
            </a:r>
            <a:endParaRPr lang="en-IN" sz="6000" dirty="0">
              <a:latin typeface="Britannic Bold" panose="020B0903060703020204" pitchFamily="34" charset="0"/>
            </a:endParaRPr>
          </a:p>
        </p:txBody>
      </p:sp>
      <p:pic>
        <p:nvPicPr>
          <p:cNvPr id="1028" name="Picture 4">
            <a:extLst>
              <a:ext uri="{FF2B5EF4-FFF2-40B4-BE49-F238E27FC236}">
                <a16:creationId xmlns:a16="http://schemas.microsoft.com/office/drawing/2014/main" id="{F2A011B7-E13A-1A96-8872-BEC3A2460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2554" y="715534"/>
            <a:ext cx="4230238" cy="22166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8E11322-1DCD-8CAB-0B7A-2A20D4835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11" y="255987"/>
            <a:ext cx="3409185" cy="3401472"/>
          </a:xfrm>
          <a:prstGeom prst="rect">
            <a:avLst/>
          </a:prstGeom>
        </p:spPr>
      </p:pic>
      <p:sp>
        <p:nvSpPr>
          <p:cNvPr id="9" name="Rectangle: Top Corners Rounded 8">
            <a:extLst>
              <a:ext uri="{FF2B5EF4-FFF2-40B4-BE49-F238E27FC236}">
                <a16:creationId xmlns:a16="http://schemas.microsoft.com/office/drawing/2014/main" id="{5937EF36-063B-2EF7-9DB3-94AAA80D286C}"/>
              </a:ext>
            </a:extLst>
          </p:cNvPr>
          <p:cNvSpPr/>
          <p:nvPr/>
        </p:nvSpPr>
        <p:spPr>
          <a:xfrm>
            <a:off x="-5" y="20612312"/>
            <a:ext cx="30275214" cy="771313"/>
          </a:xfrm>
          <a:prstGeom prst="round2SameRect">
            <a:avLst/>
          </a:prstGeom>
          <a:solidFill>
            <a:srgbClr val="FFC000"/>
          </a:solidFill>
          <a:ln w="28575">
            <a:solidFill>
              <a:schemeClr val="tx1"/>
            </a:solid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rgbClr val="002060"/>
                </a:solidFill>
                <a:latin typeface="ISOCTEUR" panose="020B0609020202020204" pitchFamily="49" charset="0"/>
              </a:rPr>
              <a:t>SRIP POSTER BY: TAMIZHANBAN A G, 22110269, B.TECH ELECTRICAL ENGINEERING, IITGN</a:t>
            </a:r>
            <a:endParaRPr lang="en-IN" b="1" dirty="0">
              <a:solidFill>
                <a:srgbClr val="002060"/>
              </a:solidFill>
              <a:latin typeface="ISOCTEUR" panose="020B0609020202020204" pitchFamily="49" charset="0"/>
            </a:endParaRPr>
          </a:p>
        </p:txBody>
      </p:sp>
      <p:sp>
        <p:nvSpPr>
          <p:cNvPr id="14" name="TextBox 13">
            <a:extLst>
              <a:ext uri="{FF2B5EF4-FFF2-40B4-BE49-F238E27FC236}">
                <a16:creationId xmlns:a16="http://schemas.microsoft.com/office/drawing/2014/main" id="{70D7B56F-FBEF-4E4C-01BB-6F4C33EDC0B8}"/>
              </a:ext>
            </a:extLst>
          </p:cNvPr>
          <p:cNvSpPr txBox="1"/>
          <p:nvPr/>
        </p:nvSpPr>
        <p:spPr>
          <a:xfrm>
            <a:off x="262411" y="4163465"/>
            <a:ext cx="8916095" cy="5447645"/>
          </a:xfrm>
          <a:custGeom>
            <a:avLst/>
            <a:gdLst>
              <a:gd name="connsiteX0" fmla="*/ 0 w 8916095"/>
              <a:gd name="connsiteY0" fmla="*/ 0 h 5447645"/>
              <a:gd name="connsiteX1" fmla="*/ 775014 w 8916095"/>
              <a:gd name="connsiteY1" fmla="*/ 0 h 5447645"/>
              <a:gd name="connsiteX2" fmla="*/ 1371707 w 8916095"/>
              <a:gd name="connsiteY2" fmla="*/ 0 h 5447645"/>
              <a:gd name="connsiteX3" fmla="*/ 1879238 w 8916095"/>
              <a:gd name="connsiteY3" fmla="*/ 0 h 5447645"/>
              <a:gd name="connsiteX4" fmla="*/ 2743414 w 8916095"/>
              <a:gd name="connsiteY4" fmla="*/ 0 h 5447645"/>
              <a:gd name="connsiteX5" fmla="*/ 3161784 w 8916095"/>
              <a:gd name="connsiteY5" fmla="*/ 0 h 5447645"/>
              <a:gd name="connsiteX6" fmla="*/ 3758477 w 8916095"/>
              <a:gd name="connsiteY6" fmla="*/ 0 h 5447645"/>
              <a:gd name="connsiteX7" fmla="*/ 4622652 w 8916095"/>
              <a:gd name="connsiteY7" fmla="*/ 0 h 5447645"/>
              <a:gd name="connsiteX8" fmla="*/ 5486828 w 8916095"/>
              <a:gd name="connsiteY8" fmla="*/ 0 h 5447645"/>
              <a:gd name="connsiteX9" fmla="*/ 6351003 w 8916095"/>
              <a:gd name="connsiteY9" fmla="*/ 0 h 5447645"/>
              <a:gd name="connsiteX10" fmla="*/ 7126017 w 8916095"/>
              <a:gd name="connsiteY10" fmla="*/ 0 h 5447645"/>
              <a:gd name="connsiteX11" fmla="*/ 7811871 w 8916095"/>
              <a:gd name="connsiteY11" fmla="*/ 0 h 5447645"/>
              <a:gd name="connsiteX12" fmla="*/ 8916095 w 8916095"/>
              <a:gd name="connsiteY12" fmla="*/ 0 h 5447645"/>
              <a:gd name="connsiteX13" fmla="*/ 8916095 w 8916095"/>
              <a:gd name="connsiteY13" fmla="*/ 735432 h 5447645"/>
              <a:gd name="connsiteX14" fmla="*/ 8916095 w 8916095"/>
              <a:gd name="connsiteY14" fmla="*/ 1470864 h 5447645"/>
              <a:gd name="connsiteX15" fmla="*/ 8916095 w 8916095"/>
              <a:gd name="connsiteY15" fmla="*/ 2097343 h 5447645"/>
              <a:gd name="connsiteX16" fmla="*/ 8916095 w 8916095"/>
              <a:gd name="connsiteY16" fmla="*/ 2614870 h 5447645"/>
              <a:gd name="connsiteX17" fmla="*/ 8916095 w 8916095"/>
              <a:gd name="connsiteY17" fmla="*/ 3186872 h 5447645"/>
              <a:gd name="connsiteX18" fmla="*/ 8916095 w 8916095"/>
              <a:gd name="connsiteY18" fmla="*/ 3976781 h 5447645"/>
              <a:gd name="connsiteX19" fmla="*/ 8916095 w 8916095"/>
              <a:gd name="connsiteY19" fmla="*/ 4712213 h 5447645"/>
              <a:gd name="connsiteX20" fmla="*/ 8916095 w 8916095"/>
              <a:gd name="connsiteY20" fmla="*/ 5447645 h 5447645"/>
              <a:gd name="connsiteX21" fmla="*/ 8497724 w 8916095"/>
              <a:gd name="connsiteY21" fmla="*/ 5447645 h 5447645"/>
              <a:gd name="connsiteX22" fmla="*/ 7901032 w 8916095"/>
              <a:gd name="connsiteY22" fmla="*/ 5447645 h 5447645"/>
              <a:gd name="connsiteX23" fmla="*/ 7393500 w 8916095"/>
              <a:gd name="connsiteY23" fmla="*/ 5447645 h 5447645"/>
              <a:gd name="connsiteX24" fmla="*/ 6618486 w 8916095"/>
              <a:gd name="connsiteY24" fmla="*/ 5447645 h 5447645"/>
              <a:gd name="connsiteX25" fmla="*/ 6110954 w 8916095"/>
              <a:gd name="connsiteY25" fmla="*/ 5447645 h 5447645"/>
              <a:gd name="connsiteX26" fmla="*/ 5246779 w 8916095"/>
              <a:gd name="connsiteY26" fmla="*/ 5447645 h 5447645"/>
              <a:gd name="connsiteX27" fmla="*/ 4828408 w 8916095"/>
              <a:gd name="connsiteY27" fmla="*/ 5447645 h 5447645"/>
              <a:gd name="connsiteX28" fmla="*/ 4142555 w 8916095"/>
              <a:gd name="connsiteY28" fmla="*/ 5447645 h 5447645"/>
              <a:gd name="connsiteX29" fmla="*/ 3724184 w 8916095"/>
              <a:gd name="connsiteY29" fmla="*/ 5447645 h 5447645"/>
              <a:gd name="connsiteX30" fmla="*/ 3127492 w 8916095"/>
              <a:gd name="connsiteY30" fmla="*/ 5447645 h 5447645"/>
              <a:gd name="connsiteX31" fmla="*/ 2709121 w 8916095"/>
              <a:gd name="connsiteY31" fmla="*/ 5447645 h 5447645"/>
              <a:gd name="connsiteX32" fmla="*/ 2112429 w 8916095"/>
              <a:gd name="connsiteY32" fmla="*/ 5447645 h 5447645"/>
              <a:gd name="connsiteX33" fmla="*/ 1604897 w 8916095"/>
              <a:gd name="connsiteY33" fmla="*/ 5447645 h 5447645"/>
              <a:gd name="connsiteX34" fmla="*/ 829883 w 8916095"/>
              <a:gd name="connsiteY34" fmla="*/ 5447645 h 5447645"/>
              <a:gd name="connsiteX35" fmla="*/ 0 w 8916095"/>
              <a:gd name="connsiteY35" fmla="*/ 5447645 h 5447645"/>
              <a:gd name="connsiteX36" fmla="*/ 0 w 8916095"/>
              <a:gd name="connsiteY36" fmla="*/ 4821166 h 5447645"/>
              <a:gd name="connsiteX37" fmla="*/ 0 w 8916095"/>
              <a:gd name="connsiteY37" fmla="*/ 4085734 h 5447645"/>
              <a:gd name="connsiteX38" fmla="*/ 0 w 8916095"/>
              <a:gd name="connsiteY38" fmla="*/ 3568207 h 5447645"/>
              <a:gd name="connsiteX39" fmla="*/ 0 w 8916095"/>
              <a:gd name="connsiteY39" fmla="*/ 2941728 h 5447645"/>
              <a:gd name="connsiteX40" fmla="*/ 0 w 8916095"/>
              <a:gd name="connsiteY40" fmla="*/ 2369726 h 5447645"/>
              <a:gd name="connsiteX41" fmla="*/ 0 w 8916095"/>
              <a:gd name="connsiteY41" fmla="*/ 1852199 h 5447645"/>
              <a:gd name="connsiteX42" fmla="*/ 0 w 8916095"/>
              <a:gd name="connsiteY42" fmla="*/ 1062291 h 5447645"/>
              <a:gd name="connsiteX43" fmla="*/ 0 w 8916095"/>
              <a:gd name="connsiteY43" fmla="*/ 0 h 544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916095" h="5447645" fill="none" extrusionOk="0">
                <a:moveTo>
                  <a:pt x="0" y="0"/>
                </a:moveTo>
                <a:cubicBezTo>
                  <a:pt x="161106" y="-16289"/>
                  <a:pt x="453175" y="-21361"/>
                  <a:pt x="775014" y="0"/>
                </a:cubicBezTo>
                <a:cubicBezTo>
                  <a:pt x="1096853" y="21361"/>
                  <a:pt x="1105350" y="27066"/>
                  <a:pt x="1371707" y="0"/>
                </a:cubicBezTo>
                <a:cubicBezTo>
                  <a:pt x="1638064" y="-27066"/>
                  <a:pt x="1702881" y="9414"/>
                  <a:pt x="1879238" y="0"/>
                </a:cubicBezTo>
                <a:cubicBezTo>
                  <a:pt x="2055595" y="-9414"/>
                  <a:pt x="2435183" y="-2822"/>
                  <a:pt x="2743414" y="0"/>
                </a:cubicBezTo>
                <a:cubicBezTo>
                  <a:pt x="3051645" y="2822"/>
                  <a:pt x="3005816" y="-12392"/>
                  <a:pt x="3161784" y="0"/>
                </a:cubicBezTo>
                <a:cubicBezTo>
                  <a:pt x="3317752" y="12392"/>
                  <a:pt x="3507065" y="-3123"/>
                  <a:pt x="3758477" y="0"/>
                </a:cubicBezTo>
                <a:cubicBezTo>
                  <a:pt x="4009889" y="3123"/>
                  <a:pt x="4274598" y="-16201"/>
                  <a:pt x="4622652" y="0"/>
                </a:cubicBezTo>
                <a:cubicBezTo>
                  <a:pt x="4970707" y="16201"/>
                  <a:pt x="5309271" y="-35775"/>
                  <a:pt x="5486828" y="0"/>
                </a:cubicBezTo>
                <a:cubicBezTo>
                  <a:pt x="5664385" y="35775"/>
                  <a:pt x="5962646" y="-42084"/>
                  <a:pt x="6351003" y="0"/>
                </a:cubicBezTo>
                <a:cubicBezTo>
                  <a:pt x="6739361" y="42084"/>
                  <a:pt x="6765245" y="-21066"/>
                  <a:pt x="7126017" y="0"/>
                </a:cubicBezTo>
                <a:cubicBezTo>
                  <a:pt x="7486789" y="21066"/>
                  <a:pt x="7473661" y="30528"/>
                  <a:pt x="7811871" y="0"/>
                </a:cubicBezTo>
                <a:cubicBezTo>
                  <a:pt x="8150081" y="-30528"/>
                  <a:pt x="8681011" y="37306"/>
                  <a:pt x="8916095" y="0"/>
                </a:cubicBezTo>
                <a:cubicBezTo>
                  <a:pt x="8924809" y="325226"/>
                  <a:pt x="8894908" y="369316"/>
                  <a:pt x="8916095" y="735432"/>
                </a:cubicBezTo>
                <a:cubicBezTo>
                  <a:pt x="8937282" y="1101548"/>
                  <a:pt x="8921083" y="1302394"/>
                  <a:pt x="8916095" y="1470864"/>
                </a:cubicBezTo>
                <a:cubicBezTo>
                  <a:pt x="8911107" y="1639334"/>
                  <a:pt x="8918798" y="1925011"/>
                  <a:pt x="8916095" y="2097343"/>
                </a:cubicBezTo>
                <a:cubicBezTo>
                  <a:pt x="8913392" y="2269675"/>
                  <a:pt x="8913707" y="2383506"/>
                  <a:pt x="8916095" y="2614870"/>
                </a:cubicBezTo>
                <a:cubicBezTo>
                  <a:pt x="8918483" y="2846234"/>
                  <a:pt x="8926317" y="3026129"/>
                  <a:pt x="8916095" y="3186872"/>
                </a:cubicBezTo>
                <a:cubicBezTo>
                  <a:pt x="8905873" y="3347615"/>
                  <a:pt x="8878362" y="3633667"/>
                  <a:pt x="8916095" y="3976781"/>
                </a:cubicBezTo>
                <a:cubicBezTo>
                  <a:pt x="8953828" y="4319895"/>
                  <a:pt x="8887025" y="4564889"/>
                  <a:pt x="8916095" y="4712213"/>
                </a:cubicBezTo>
                <a:cubicBezTo>
                  <a:pt x="8945165" y="4859537"/>
                  <a:pt x="8897786" y="5289616"/>
                  <a:pt x="8916095" y="5447645"/>
                </a:cubicBezTo>
                <a:cubicBezTo>
                  <a:pt x="8739816" y="5427852"/>
                  <a:pt x="8625117" y="5459623"/>
                  <a:pt x="8497724" y="5447645"/>
                </a:cubicBezTo>
                <a:cubicBezTo>
                  <a:pt x="8370331" y="5435667"/>
                  <a:pt x="8107124" y="5475156"/>
                  <a:pt x="7901032" y="5447645"/>
                </a:cubicBezTo>
                <a:cubicBezTo>
                  <a:pt x="7694940" y="5420134"/>
                  <a:pt x="7529185" y="5460173"/>
                  <a:pt x="7393500" y="5447645"/>
                </a:cubicBezTo>
                <a:cubicBezTo>
                  <a:pt x="7257815" y="5435117"/>
                  <a:pt x="6903181" y="5436197"/>
                  <a:pt x="6618486" y="5447645"/>
                </a:cubicBezTo>
                <a:cubicBezTo>
                  <a:pt x="6333791" y="5459093"/>
                  <a:pt x="6360431" y="5460353"/>
                  <a:pt x="6110954" y="5447645"/>
                </a:cubicBezTo>
                <a:cubicBezTo>
                  <a:pt x="5861477" y="5434937"/>
                  <a:pt x="5596467" y="5416831"/>
                  <a:pt x="5246779" y="5447645"/>
                </a:cubicBezTo>
                <a:cubicBezTo>
                  <a:pt x="4897092" y="5478459"/>
                  <a:pt x="4967057" y="5462150"/>
                  <a:pt x="4828408" y="5447645"/>
                </a:cubicBezTo>
                <a:cubicBezTo>
                  <a:pt x="4689759" y="5433140"/>
                  <a:pt x="4360405" y="5470206"/>
                  <a:pt x="4142555" y="5447645"/>
                </a:cubicBezTo>
                <a:cubicBezTo>
                  <a:pt x="3924705" y="5425084"/>
                  <a:pt x="3834654" y="5453056"/>
                  <a:pt x="3724184" y="5447645"/>
                </a:cubicBezTo>
                <a:cubicBezTo>
                  <a:pt x="3613714" y="5442234"/>
                  <a:pt x="3321143" y="5474921"/>
                  <a:pt x="3127492" y="5447645"/>
                </a:cubicBezTo>
                <a:cubicBezTo>
                  <a:pt x="2933841" y="5420369"/>
                  <a:pt x="2873630" y="5457559"/>
                  <a:pt x="2709121" y="5447645"/>
                </a:cubicBezTo>
                <a:cubicBezTo>
                  <a:pt x="2544612" y="5437731"/>
                  <a:pt x="2254748" y="5439140"/>
                  <a:pt x="2112429" y="5447645"/>
                </a:cubicBezTo>
                <a:cubicBezTo>
                  <a:pt x="1970110" y="5456150"/>
                  <a:pt x="1776512" y="5436802"/>
                  <a:pt x="1604897" y="5447645"/>
                </a:cubicBezTo>
                <a:cubicBezTo>
                  <a:pt x="1433282" y="5458488"/>
                  <a:pt x="1165866" y="5457022"/>
                  <a:pt x="829883" y="5447645"/>
                </a:cubicBezTo>
                <a:cubicBezTo>
                  <a:pt x="493900" y="5438268"/>
                  <a:pt x="271385" y="5426642"/>
                  <a:pt x="0" y="5447645"/>
                </a:cubicBezTo>
                <a:cubicBezTo>
                  <a:pt x="-15354" y="5315644"/>
                  <a:pt x="5202" y="5004133"/>
                  <a:pt x="0" y="4821166"/>
                </a:cubicBezTo>
                <a:cubicBezTo>
                  <a:pt x="-5202" y="4638199"/>
                  <a:pt x="-350" y="4242471"/>
                  <a:pt x="0" y="4085734"/>
                </a:cubicBezTo>
                <a:cubicBezTo>
                  <a:pt x="350" y="3928997"/>
                  <a:pt x="19717" y="3731305"/>
                  <a:pt x="0" y="3568207"/>
                </a:cubicBezTo>
                <a:cubicBezTo>
                  <a:pt x="-19717" y="3405109"/>
                  <a:pt x="-15767" y="3201437"/>
                  <a:pt x="0" y="2941728"/>
                </a:cubicBezTo>
                <a:cubicBezTo>
                  <a:pt x="15767" y="2682019"/>
                  <a:pt x="7498" y="2642893"/>
                  <a:pt x="0" y="2369726"/>
                </a:cubicBezTo>
                <a:cubicBezTo>
                  <a:pt x="-7498" y="2096559"/>
                  <a:pt x="5523" y="2077015"/>
                  <a:pt x="0" y="1852199"/>
                </a:cubicBezTo>
                <a:cubicBezTo>
                  <a:pt x="-5523" y="1627383"/>
                  <a:pt x="-12300" y="1371310"/>
                  <a:pt x="0" y="1062291"/>
                </a:cubicBezTo>
                <a:cubicBezTo>
                  <a:pt x="12300" y="753272"/>
                  <a:pt x="-52631" y="517472"/>
                  <a:pt x="0" y="0"/>
                </a:cubicBezTo>
                <a:close/>
              </a:path>
              <a:path w="8916095" h="5447645" stroke="0" extrusionOk="0">
                <a:moveTo>
                  <a:pt x="0" y="0"/>
                </a:moveTo>
                <a:cubicBezTo>
                  <a:pt x="181979" y="-10108"/>
                  <a:pt x="396994" y="7460"/>
                  <a:pt x="507532" y="0"/>
                </a:cubicBezTo>
                <a:cubicBezTo>
                  <a:pt x="618070" y="-7460"/>
                  <a:pt x="1108994" y="17118"/>
                  <a:pt x="1282546" y="0"/>
                </a:cubicBezTo>
                <a:cubicBezTo>
                  <a:pt x="1456098" y="-17118"/>
                  <a:pt x="1498288" y="-16906"/>
                  <a:pt x="1700917" y="0"/>
                </a:cubicBezTo>
                <a:cubicBezTo>
                  <a:pt x="1903546" y="16906"/>
                  <a:pt x="2023297" y="11342"/>
                  <a:pt x="2119287" y="0"/>
                </a:cubicBezTo>
                <a:cubicBezTo>
                  <a:pt x="2215277" y="-11342"/>
                  <a:pt x="2539091" y="-26188"/>
                  <a:pt x="2715980" y="0"/>
                </a:cubicBezTo>
                <a:cubicBezTo>
                  <a:pt x="2892869" y="26188"/>
                  <a:pt x="3255398" y="2333"/>
                  <a:pt x="3490994" y="0"/>
                </a:cubicBezTo>
                <a:cubicBezTo>
                  <a:pt x="3726590" y="-2333"/>
                  <a:pt x="3969287" y="-11925"/>
                  <a:pt x="4266009" y="0"/>
                </a:cubicBezTo>
                <a:cubicBezTo>
                  <a:pt x="4562732" y="11925"/>
                  <a:pt x="4503923" y="18232"/>
                  <a:pt x="4684379" y="0"/>
                </a:cubicBezTo>
                <a:cubicBezTo>
                  <a:pt x="4864835" y="-18232"/>
                  <a:pt x="4973904" y="-19337"/>
                  <a:pt x="5102750" y="0"/>
                </a:cubicBezTo>
                <a:cubicBezTo>
                  <a:pt x="5231596" y="19337"/>
                  <a:pt x="5479555" y="17982"/>
                  <a:pt x="5610281" y="0"/>
                </a:cubicBezTo>
                <a:cubicBezTo>
                  <a:pt x="5741007" y="-17982"/>
                  <a:pt x="5899409" y="4086"/>
                  <a:pt x="6117813" y="0"/>
                </a:cubicBezTo>
                <a:cubicBezTo>
                  <a:pt x="6336217" y="-4086"/>
                  <a:pt x="6656977" y="-18587"/>
                  <a:pt x="6803666" y="0"/>
                </a:cubicBezTo>
                <a:cubicBezTo>
                  <a:pt x="6950355" y="18587"/>
                  <a:pt x="7237449" y="-14293"/>
                  <a:pt x="7400359" y="0"/>
                </a:cubicBezTo>
                <a:cubicBezTo>
                  <a:pt x="7563269" y="14293"/>
                  <a:pt x="7637474" y="17270"/>
                  <a:pt x="7818729" y="0"/>
                </a:cubicBezTo>
                <a:cubicBezTo>
                  <a:pt x="7999984" y="-17270"/>
                  <a:pt x="8502261" y="-48214"/>
                  <a:pt x="8916095" y="0"/>
                </a:cubicBezTo>
                <a:cubicBezTo>
                  <a:pt x="8897778" y="200456"/>
                  <a:pt x="8948390" y="542389"/>
                  <a:pt x="8916095" y="680956"/>
                </a:cubicBezTo>
                <a:cubicBezTo>
                  <a:pt x="8883800" y="819523"/>
                  <a:pt x="8949354" y="1087209"/>
                  <a:pt x="8916095" y="1416388"/>
                </a:cubicBezTo>
                <a:cubicBezTo>
                  <a:pt x="8882836" y="1745567"/>
                  <a:pt x="8885058" y="1785001"/>
                  <a:pt x="8916095" y="2042867"/>
                </a:cubicBezTo>
                <a:cubicBezTo>
                  <a:pt x="8947132" y="2300733"/>
                  <a:pt x="8896245" y="2604469"/>
                  <a:pt x="8916095" y="2778299"/>
                </a:cubicBezTo>
                <a:cubicBezTo>
                  <a:pt x="8935945" y="2952129"/>
                  <a:pt x="8897658" y="3349799"/>
                  <a:pt x="8916095" y="3513731"/>
                </a:cubicBezTo>
                <a:cubicBezTo>
                  <a:pt x="8934532" y="3677663"/>
                  <a:pt x="8898119" y="3904537"/>
                  <a:pt x="8916095" y="4085734"/>
                </a:cubicBezTo>
                <a:cubicBezTo>
                  <a:pt x="8934071" y="4266931"/>
                  <a:pt x="8910308" y="4516137"/>
                  <a:pt x="8916095" y="4712213"/>
                </a:cubicBezTo>
                <a:cubicBezTo>
                  <a:pt x="8921882" y="4908289"/>
                  <a:pt x="8921355" y="5274711"/>
                  <a:pt x="8916095" y="5447645"/>
                </a:cubicBezTo>
                <a:cubicBezTo>
                  <a:pt x="8774452" y="5421184"/>
                  <a:pt x="8498574" y="5439994"/>
                  <a:pt x="8319402" y="5447645"/>
                </a:cubicBezTo>
                <a:cubicBezTo>
                  <a:pt x="8140230" y="5455296"/>
                  <a:pt x="7998283" y="5460123"/>
                  <a:pt x="7901032" y="5447645"/>
                </a:cubicBezTo>
                <a:cubicBezTo>
                  <a:pt x="7803781" y="5435168"/>
                  <a:pt x="7617321" y="5429140"/>
                  <a:pt x="7482661" y="5447645"/>
                </a:cubicBezTo>
                <a:cubicBezTo>
                  <a:pt x="7348001" y="5466150"/>
                  <a:pt x="7093830" y="5446080"/>
                  <a:pt x="6885969" y="5447645"/>
                </a:cubicBezTo>
                <a:cubicBezTo>
                  <a:pt x="6678108" y="5449210"/>
                  <a:pt x="6476568" y="5470233"/>
                  <a:pt x="6110954" y="5447645"/>
                </a:cubicBezTo>
                <a:cubicBezTo>
                  <a:pt x="5745341" y="5425057"/>
                  <a:pt x="5509284" y="5459533"/>
                  <a:pt x="5335940" y="5447645"/>
                </a:cubicBezTo>
                <a:cubicBezTo>
                  <a:pt x="5162596" y="5435757"/>
                  <a:pt x="5087019" y="5467424"/>
                  <a:pt x="4917569" y="5447645"/>
                </a:cubicBezTo>
                <a:cubicBezTo>
                  <a:pt x="4748119" y="5427866"/>
                  <a:pt x="4595721" y="5454885"/>
                  <a:pt x="4410038" y="5447645"/>
                </a:cubicBezTo>
                <a:cubicBezTo>
                  <a:pt x="4224355" y="5440405"/>
                  <a:pt x="3796204" y="5419302"/>
                  <a:pt x="3635023" y="5447645"/>
                </a:cubicBezTo>
                <a:cubicBezTo>
                  <a:pt x="3473843" y="5475988"/>
                  <a:pt x="3038738" y="5486977"/>
                  <a:pt x="2770848" y="5447645"/>
                </a:cubicBezTo>
                <a:cubicBezTo>
                  <a:pt x="2502959" y="5408313"/>
                  <a:pt x="2315748" y="5429830"/>
                  <a:pt x="2084995" y="5447645"/>
                </a:cubicBezTo>
                <a:cubicBezTo>
                  <a:pt x="1854242" y="5465460"/>
                  <a:pt x="1787364" y="5458389"/>
                  <a:pt x="1666624" y="5447645"/>
                </a:cubicBezTo>
                <a:cubicBezTo>
                  <a:pt x="1545884" y="5436901"/>
                  <a:pt x="1039065" y="5409569"/>
                  <a:pt x="802449" y="5447645"/>
                </a:cubicBezTo>
                <a:cubicBezTo>
                  <a:pt x="565833" y="5485721"/>
                  <a:pt x="259482" y="5472126"/>
                  <a:pt x="0" y="5447645"/>
                </a:cubicBezTo>
                <a:cubicBezTo>
                  <a:pt x="13402" y="5101314"/>
                  <a:pt x="7486" y="5008467"/>
                  <a:pt x="0" y="4712213"/>
                </a:cubicBezTo>
                <a:cubicBezTo>
                  <a:pt x="-7486" y="4415959"/>
                  <a:pt x="-2960" y="4377995"/>
                  <a:pt x="0" y="4194687"/>
                </a:cubicBezTo>
                <a:cubicBezTo>
                  <a:pt x="2960" y="4011379"/>
                  <a:pt x="28398" y="3807394"/>
                  <a:pt x="0" y="3622684"/>
                </a:cubicBezTo>
                <a:cubicBezTo>
                  <a:pt x="-28398" y="3437974"/>
                  <a:pt x="-9075" y="3248478"/>
                  <a:pt x="0" y="3105158"/>
                </a:cubicBezTo>
                <a:cubicBezTo>
                  <a:pt x="9075" y="2961838"/>
                  <a:pt x="-20535" y="2721381"/>
                  <a:pt x="0" y="2533155"/>
                </a:cubicBezTo>
                <a:cubicBezTo>
                  <a:pt x="20535" y="2344929"/>
                  <a:pt x="24497" y="2013511"/>
                  <a:pt x="0" y="1743246"/>
                </a:cubicBezTo>
                <a:cubicBezTo>
                  <a:pt x="-24497" y="1472981"/>
                  <a:pt x="-32021" y="1291794"/>
                  <a:pt x="0" y="1062291"/>
                </a:cubicBezTo>
                <a:cubicBezTo>
                  <a:pt x="32021" y="832788"/>
                  <a:pt x="43855" y="413470"/>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Introduction</a:t>
            </a:r>
          </a:p>
          <a:p>
            <a:pPr algn="just"/>
            <a:r>
              <a:rPr lang="en-US" sz="2800" dirty="0"/>
              <a:t>	</a:t>
            </a:r>
            <a:r>
              <a:rPr lang="en-US" sz="2600" dirty="0"/>
              <a:t>Robotic manipulators, or robotic arms, are crucial in modern automation, enhancing efficiency from industrial assembly lines to everyday tasks. This project explores the intricate control mechanisms required to perform the seemingly simple task of closing a bottle cap using the OpenMANIPULATOR-X robotic arm. Although humans execute this effortlessly, replicating it with robotics involves complex control strategies. Our research focuses on position control, aiming to advance the capabilities of robotic manipulators. By implementing and analyzing these control approaches on the OpenMANIPULATOR-X, we aim to enhance precision and automation in robotic tasks, demonstrating significant implications for future applications.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1D584D4-8D2D-0E54-CAF9-B4C3D52A8257}"/>
                  </a:ext>
                </a:extLst>
              </p:cNvPr>
              <p:cNvSpPr txBox="1"/>
              <p:nvPr/>
            </p:nvSpPr>
            <p:spPr>
              <a:xfrm>
                <a:off x="262410" y="10005759"/>
                <a:ext cx="8916095" cy="10267683"/>
              </a:xfrm>
              <a:custGeom>
                <a:avLst/>
                <a:gdLst>
                  <a:gd name="connsiteX0" fmla="*/ 0 w 8916095"/>
                  <a:gd name="connsiteY0" fmla="*/ 0 h 10267683"/>
                  <a:gd name="connsiteX1" fmla="*/ 685853 w 8916095"/>
                  <a:gd name="connsiteY1" fmla="*/ 0 h 10267683"/>
                  <a:gd name="connsiteX2" fmla="*/ 1550029 w 8916095"/>
                  <a:gd name="connsiteY2" fmla="*/ 0 h 10267683"/>
                  <a:gd name="connsiteX3" fmla="*/ 2414204 w 8916095"/>
                  <a:gd name="connsiteY3" fmla="*/ 0 h 10267683"/>
                  <a:gd name="connsiteX4" fmla="*/ 3189219 w 8916095"/>
                  <a:gd name="connsiteY4" fmla="*/ 0 h 10267683"/>
                  <a:gd name="connsiteX5" fmla="*/ 4053394 w 8916095"/>
                  <a:gd name="connsiteY5" fmla="*/ 0 h 10267683"/>
                  <a:gd name="connsiteX6" fmla="*/ 4560926 w 8916095"/>
                  <a:gd name="connsiteY6" fmla="*/ 0 h 10267683"/>
                  <a:gd name="connsiteX7" fmla="*/ 4979296 w 8916095"/>
                  <a:gd name="connsiteY7" fmla="*/ 0 h 10267683"/>
                  <a:gd name="connsiteX8" fmla="*/ 5397667 w 8916095"/>
                  <a:gd name="connsiteY8" fmla="*/ 0 h 10267683"/>
                  <a:gd name="connsiteX9" fmla="*/ 5905198 w 8916095"/>
                  <a:gd name="connsiteY9" fmla="*/ 0 h 10267683"/>
                  <a:gd name="connsiteX10" fmla="*/ 6680213 w 8916095"/>
                  <a:gd name="connsiteY10" fmla="*/ 0 h 10267683"/>
                  <a:gd name="connsiteX11" fmla="*/ 7276905 w 8916095"/>
                  <a:gd name="connsiteY11" fmla="*/ 0 h 10267683"/>
                  <a:gd name="connsiteX12" fmla="*/ 7695276 w 8916095"/>
                  <a:gd name="connsiteY12" fmla="*/ 0 h 10267683"/>
                  <a:gd name="connsiteX13" fmla="*/ 8113646 w 8916095"/>
                  <a:gd name="connsiteY13" fmla="*/ 0 h 10267683"/>
                  <a:gd name="connsiteX14" fmla="*/ 8916095 w 8916095"/>
                  <a:gd name="connsiteY14" fmla="*/ 0 h 10267683"/>
                  <a:gd name="connsiteX15" fmla="*/ 8916095 w 8916095"/>
                  <a:gd name="connsiteY15" fmla="*/ 889866 h 10267683"/>
                  <a:gd name="connsiteX16" fmla="*/ 8916095 w 8916095"/>
                  <a:gd name="connsiteY16" fmla="*/ 1677055 h 10267683"/>
                  <a:gd name="connsiteX17" fmla="*/ 8916095 w 8916095"/>
                  <a:gd name="connsiteY17" fmla="*/ 2361567 h 10267683"/>
                  <a:gd name="connsiteX18" fmla="*/ 8916095 w 8916095"/>
                  <a:gd name="connsiteY18" fmla="*/ 2840726 h 10267683"/>
                  <a:gd name="connsiteX19" fmla="*/ 8916095 w 8916095"/>
                  <a:gd name="connsiteY19" fmla="*/ 3422561 h 10267683"/>
                  <a:gd name="connsiteX20" fmla="*/ 8916095 w 8916095"/>
                  <a:gd name="connsiteY20" fmla="*/ 3799043 h 10267683"/>
                  <a:gd name="connsiteX21" fmla="*/ 8916095 w 8916095"/>
                  <a:gd name="connsiteY21" fmla="*/ 4380878 h 10267683"/>
                  <a:gd name="connsiteX22" fmla="*/ 8916095 w 8916095"/>
                  <a:gd name="connsiteY22" fmla="*/ 5065390 h 10267683"/>
                  <a:gd name="connsiteX23" fmla="*/ 8916095 w 8916095"/>
                  <a:gd name="connsiteY23" fmla="*/ 5749902 h 10267683"/>
                  <a:gd name="connsiteX24" fmla="*/ 8916095 w 8916095"/>
                  <a:gd name="connsiteY24" fmla="*/ 6639768 h 10267683"/>
                  <a:gd name="connsiteX25" fmla="*/ 8916095 w 8916095"/>
                  <a:gd name="connsiteY25" fmla="*/ 7016250 h 10267683"/>
                  <a:gd name="connsiteX26" fmla="*/ 8916095 w 8916095"/>
                  <a:gd name="connsiteY26" fmla="*/ 7495409 h 10267683"/>
                  <a:gd name="connsiteX27" fmla="*/ 8916095 w 8916095"/>
                  <a:gd name="connsiteY27" fmla="*/ 7871890 h 10267683"/>
                  <a:gd name="connsiteX28" fmla="*/ 8916095 w 8916095"/>
                  <a:gd name="connsiteY28" fmla="*/ 8556402 h 10267683"/>
                  <a:gd name="connsiteX29" fmla="*/ 8916095 w 8916095"/>
                  <a:gd name="connsiteY29" fmla="*/ 9138238 h 10267683"/>
                  <a:gd name="connsiteX30" fmla="*/ 8916095 w 8916095"/>
                  <a:gd name="connsiteY30" fmla="*/ 9617396 h 10267683"/>
                  <a:gd name="connsiteX31" fmla="*/ 8916095 w 8916095"/>
                  <a:gd name="connsiteY31" fmla="*/ 10267683 h 10267683"/>
                  <a:gd name="connsiteX32" fmla="*/ 8141081 w 8916095"/>
                  <a:gd name="connsiteY32" fmla="*/ 10267683 h 10267683"/>
                  <a:gd name="connsiteX33" fmla="*/ 7276905 w 8916095"/>
                  <a:gd name="connsiteY33" fmla="*/ 10267683 h 10267683"/>
                  <a:gd name="connsiteX34" fmla="*/ 6858535 w 8916095"/>
                  <a:gd name="connsiteY34" fmla="*/ 10267683 h 10267683"/>
                  <a:gd name="connsiteX35" fmla="*/ 6261842 w 8916095"/>
                  <a:gd name="connsiteY35" fmla="*/ 10267683 h 10267683"/>
                  <a:gd name="connsiteX36" fmla="*/ 5754311 w 8916095"/>
                  <a:gd name="connsiteY36" fmla="*/ 10267683 h 10267683"/>
                  <a:gd name="connsiteX37" fmla="*/ 5068457 w 8916095"/>
                  <a:gd name="connsiteY37" fmla="*/ 10267683 h 10267683"/>
                  <a:gd name="connsiteX38" fmla="*/ 4560926 w 8916095"/>
                  <a:gd name="connsiteY38" fmla="*/ 10267683 h 10267683"/>
                  <a:gd name="connsiteX39" fmla="*/ 4053394 w 8916095"/>
                  <a:gd name="connsiteY39" fmla="*/ 10267683 h 10267683"/>
                  <a:gd name="connsiteX40" fmla="*/ 3545862 w 8916095"/>
                  <a:gd name="connsiteY40" fmla="*/ 10267683 h 10267683"/>
                  <a:gd name="connsiteX41" fmla="*/ 2949170 w 8916095"/>
                  <a:gd name="connsiteY41" fmla="*/ 10267683 h 10267683"/>
                  <a:gd name="connsiteX42" fmla="*/ 2174155 w 8916095"/>
                  <a:gd name="connsiteY42" fmla="*/ 10267683 h 10267683"/>
                  <a:gd name="connsiteX43" fmla="*/ 1666624 w 8916095"/>
                  <a:gd name="connsiteY43" fmla="*/ 10267683 h 10267683"/>
                  <a:gd name="connsiteX44" fmla="*/ 891609 w 8916095"/>
                  <a:gd name="connsiteY44" fmla="*/ 10267683 h 10267683"/>
                  <a:gd name="connsiteX45" fmla="*/ 0 w 8916095"/>
                  <a:gd name="connsiteY45" fmla="*/ 10267683 h 10267683"/>
                  <a:gd name="connsiteX46" fmla="*/ 0 w 8916095"/>
                  <a:gd name="connsiteY46" fmla="*/ 9480494 h 10267683"/>
                  <a:gd name="connsiteX47" fmla="*/ 0 w 8916095"/>
                  <a:gd name="connsiteY47" fmla="*/ 9104012 h 10267683"/>
                  <a:gd name="connsiteX48" fmla="*/ 0 w 8916095"/>
                  <a:gd name="connsiteY48" fmla="*/ 8419500 h 10267683"/>
                  <a:gd name="connsiteX49" fmla="*/ 0 w 8916095"/>
                  <a:gd name="connsiteY49" fmla="*/ 7734988 h 10267683"/>
                  <a:gd name="connsiteX50" fmla="*/ 0 w 8916095"/>
                  <a:gd name="connsiteY50" fmla="*/ 7153152 h 10267683"/>
                  <a:gd name="connsiteX51" fmla="*/ 0 w 8916095"/>
                  <a:gd name="connsiteY51" fmla="*/ 6365963 h 10267683"/>
                  <a:gd name="connsiteX52" fmla="*/ 0 w 8916095"/>
                  <a:gd name="connsiteY52" fmla="*/ 5784128 h 10267683"/>
                  <a:gd name="connsiteX53" fmla="*/ 0 w 8916095"/>
                  <a:gd name="connsiteY53" fmla="*/ 4996939 h 10267683"/>
                  <a:gd name="connsiteX54" fmla="*/ 0 w 8916095"/>
                  <a:gd name="connsiteY54" fmla="*/ 4415104 h 10267683"/>
                  <a:gd name="connsiteX55" fmla="*/ 0 w 8916095"/>
                  <a:gd name="connsiteY55" fmla="*/ 3935945 h 10267683"/>
                  <a:gd name="connsiteX56" fmla="*/ 0 w 8916095"/>
                  <a:gd name="connsiteY56" fmla="*/ 3354110 h 10267683"/>
                  <a:gd name="connsiteX57" fmla="*/ 0 w 8916095"/>
                  <a:gd name="connsiteY57" fmla="*/ 2669598 h 10267683"/>
                  <a:gd name="connsiteX58" fmla="*/ 0 w 8916095"/>
                  <a:gd name="connsiteY58" fmla="*/ 1985085 h 10267683"/>
                  <a:gd name="connsiteX59" fmla="*/ 0 w 8916095"/>
                  <a:gd name="connsiteY59" fmla="*/ 1300573 h 10267683"/>
                  <a:gd name="connsiteX60" fmla="*/ 0 w 8916095"/>
                  <a:gd name="connsiteY60" fmla="*/ 0 h 1026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916095" h="10267683" fill="none" extrusionOk="0">
                    <a:moveTo>
                      <a:pt x="0" y="0"/>
                    </a:moveTo>
                    <a:cubicBezTo>
                      <a:pt x="234319" y="-5465"/>
                      <a:pt x="357422" y="6298"/>
                      <a:pt x="685853" y="0"/>
                    </a:cubicBezTo>
                    <a:cubicBezTo>
                      <a:pt x="1014284" y="-6298"/>
                      <a:pt x="1365677" y="8587"/>
                      <a:pt x="1550029" y="0"/>
                    </a:cubicBezTo>
                    <a:cubicBezTo>
                      <a:pt x="1734381" y="-8587"/>
                      <a:pt x="2123533" y="-5856"/>
                      <a:pt x="2414204" y="0"/>
                    </a:cubicBezTo>
                    <a:cubicBezTo>
                      <a:pt x="2704876" y="5856"/>
                      <a:pt x="3001839" y="17584"/>
                      <a:pt x="3189219" y="0"/>
                    </a:cubicBezTo>
                    <a:cubicBezTo>
                      <a:pt x="3376599" y="-17584"/>
                      <a:pt x="3756038" y="-5612"/>
                      <a:pt x="4053394" y="0"/>
                    </a:cubicBezTo>
                    <a:cubicBezTo>
                      <a:pt x="4350751" y="5612"/>
                      <a:pt x="4361735" y="-6506"/>
                      <a:pt x="4560926" y="0"/>
                    </a:cubicBezTo>
                    <a:cubicBezTo>
                      <a:pt x="4760117" y="6506"/>
                      <a:pt x="4803419" y="9836"/>
                      <a:pt x="4979296" y="0"/>
                    </a:cubicBezTo>
                    <a:cubicBezTo>
                      <a:pt x="5155173" y="-9836"/>
                      <a:pt x="5227059" y="-4541"/>
                      <a:pt x="5397667" y="0"/>
                    </a:cubicBezTo>
                    <a:cubicBezTo>
                      <a:pt x="5568275" y="4541"/>
                      <a:pt x="5665109" y="20985"/>
                      <a:pt x="5905198" y="0"/>
                    </a:cubicBezTo>
                    <a:cubicBezTo>
                      <a:pt x="6145287" y="-20985"/>
                      <a:pt x="6415599" y="-10517"/>
                      <a:pt x="6680213" y="0"/>
                    </a:cubicBezTo>
                    <a:cubicBezTo>
                      <a:pt x="6944827" y="10517"/>
                      <a:pt x="7135631" y="-24980"/>
                      <a:pt x="7276905" y="0"/>
                    </a:cubicBezTo>
                    <a:cubicBezTo>
                      <a:pt x="7418179" y="24980"/>
                      <a:pt x="7492558" y="-12803"/>
                      <a:pt x="7695276" y="0"/>
                    </a:cubicBezTo>
                    <a:cubicBezTo>
                      <a:pt x="7897994" y="12803"/>
                      <a:pt x="8016029" y="-17192"/>
                      <a:pt x="8113646" y="0"/>
                    </a:cubicBezTo>
                    <a:cubicBezTo>
                      <a:pt x="8211263" y="17192"/>
                      <a:pt x="8604003" y="-35650"/>
                      <a:pt x="8916095" y="0"/>
                    </a:cubicBezTo>
                    <a:cubicBezTo>
                      <a:pt x="8915682" y="296669"/>
                      <a:pt x="8935368" y="466962"/>
                      <a:pt x="8916095" y="889866"/>
                    </a:cubicBezTo>
                    <a:cubicBezTo>
                      <a:pt x="8896822" y="1312770"/>
                      <a:pt x="8919797" y="1384581"/>
                      <a:pt x="8916095" y="1677055"/>
                    </a:cubicBezTo>
                    <a:cubicBezTo>
                      <a:pt x="8912393" y="1969529"/>
                      <a:pt x="8937437" y="2109728"/>
                      <a:pt x="8916095" y="2361567"/>
                    </a:cubicBezTo>
                    <a:cubicBezTo>
                      <a:pt x="8894753" y="2613406"/>
                      <a:pt x="8929079" y="2662210"/>
                      <a:pt x="8916095" y="2840726"/>
                    </a:cubicBezTo>
                    <a:cubicBezTo>
                      <a:pt x="8903111" y="3019242"/>
                      <a:pt x="8891510" y="3302272"/>
                      <a:pt x="8916095" y="3422561"/>
                    </a:cubicBezTo>
                    <a:cubicBezTo>
                      <a:pt x="8940680" y="3542851"/>
                      <a:pt x="8900232" y="3617304"/>
                      <a:pt x="8916095" y="3799043"/>
                    </a:cubicBezTo>
                    <a:cubicBezTo>
                      <a:pt x="8931958" y="3980782"/>
                      <a:pt x="8935690" y="4201689"/>
                      <a:pt x="8916095" y="4380878"/>
                    </a:cubicBezTo>
                    <a:cubicBezTo>
                      <a:pt x="8896500" y="4560067"/>
                      <a:pt x="8949467" y="4800539"/>
                      <a:pt x="8916095" y="5065390"/>
                    </a:cubicBezTo>
                    <a:cubicBezTo>
                      <a:pt x="8882723" y="5330241"/>
                      <a:pt x="8908617" y="5599937"/>
                      <a:pt x="8916095" y="5749902"/>
                    </a:cubicBezTo>
                    <a:cubicBezTo>
                      <a:pt x="8923573" y="5899867"/>
                      <a:pt x="8894265" y="6398198"/>
                      <a:pt x="8916095" y="6639768"/>
                    </a:cubicBezTo>
                    <a:cubicBezTo>
                      <a:pt x="8937925" y="6881338"/>
                      <a:pt x="8931687" y="6868546"/>
                      <a:pt x="8916095" y="7016250"/>
                    </a:cubicBezTo>
                    <a:cubicBezTo>
                      <a:pt x="8900503" y="7163954"/>
                      <a:pt x="8898235" y="7363889"/>
                      <a:pt x="8916095" y="7495409"/>
                    </a:cubicBezTo>
                    <a:cubicBezTo>
                      <a:pt x="8933955" y="7626929"/>
                      <a:pt x="8930220" y="7772206"/>
                      <a:pt x="8916095" y="7871890"/>
                    </a:cubicBezTo>
                    <a:cubicBezTo>
                      <a:pt x="8901970" y="7971574"/>
                      <a:pt x="8907788" y="8369990"/>
                      <a:pt x="8916095" y="8556402"/>
                    </a:cubicBezTo>
                    <a:cubicBezTo>
                      <a:pt x="8924402" y="8742814"/>
                      <a:pt x="8934552" y="9013308"/>
                      <a:pt x="8916095" y="9138238"/>
                    </a:cubicBezTo>
                    <a:cubicBezTo>
                      <a:pt x="8897638" y="9263168"/>
                      <a:pt x="8904509" y="9490991"/>
                      <a:pt x="8916095" y="9617396"/>
                    </a:cubicBezTo>
                    <a:cubicBezTo>
                      <a:pt x="8927681" y="9743801"/>
                      <a:pt x="8921796" y="10076162"/>
                      <a:pt x="8916095" y="10267683"/>
                    </a:cubicBezTo>
                    <a:cubicBezTo>
                      <a:pt x="8678135" y="10242881"/>
                      <a:pt x="8395182" y="10290853"/>
                      <a:pt x="8141081" y="10267683"/>
                    </a:cubicBezTo>
                    <a:cubicBezTo>
                      <a:pt x="7886980" y="10244513"/>
                      <a:pt x="7651630" y="10244947"/>
                      <a:pt x="7276905" y="10267683"/>
                    </a:cubicBezTo>
                    <a:cubicBezTo>
                      <a:pt x="6902180" y="10290419"/>
                      <a:pt x="7065682" y="10258285"/>
                      <a:pt x="6858535" y="10267683"/>
                    </a:cubicBezTo>
                    <a:cubicBezTo>
                      <a:pt x="6651388" y="10277082"/>
                      <a:pt x="6428837" y="10261591"/>
                      <a:pt x="6261842" y="10267683"/>
                    </a:cubicBezTo>
                    <a:cubicBezTo>
                      <a:pt x="6094847" y="10273775"/>
                      <a:pt x="5863616" y="10269795"/>
                      <a:pt x="5754311" y="10267683"/>
                    </a:cubicBezTo>
                    <a:cubicBezTo>
                      <a:pt x="5645006" y="10265571"/>
                      <a:pt x="5268696" y="10260157"/>
                      <a:pt x="5068457" y="10267683"/>
                    </a:cubicBezTo>
                    <a:cubicBezTo>
                      <a:pt x="4868218" y="10275209"/>
                      <a:pt x="4750072" y="10285251"/>
                      <a:pt x="4560926" y="10267683"/>
                    </a:cubicBezTo>
                    <a:cubicBezTo>
                      <a:pt x="4371780" y="10250115"/>
                      <a:pt x="4295202" y="10278014"/>
                      <a:pt x="4053394" y="10267683"/>
                    </a:cubicBezTo>
                    <a:cubicBezTo>
                      <a:pt x="3811586" y="10257352"/>
                      <a:pt x="3653629" y="10257112"/>
                      <a:pt x="3545862" y="10267683"/>
                    </a:cubicBezTo>
                    <a:cubicBezTo>
                      <a:pt x="3438095" y="10278254"/>
                      <a:pt x="3168150" y="10253630"/>
                      <a:pt x="2949170" y="10267683"/>
                    </a:cubicBezTo>
                    <a:cubicBezTo>
                      <a:pt x="2730190" y="10281736"/>
                      <a:pt x="2529071" y="10254779"/>
                      <a:pt x="2174155" y="10267683"/>
                    </a:cubicBezTo>
                    <a:cubicBezTo>
                      <a:pt x="1819239" y="10280587"/>
                      <a:pt x="1794302" y="10261789"/>
                      <a:pt x="1666624" y="10267683"/>
                    </a:cubicBezTo>
                    <a:cubicBezTo>
                      <a:pt x="1538946" y="10273577"/>
                      <a:pt x="1192393" y="10297226"/>
                      <a:pt x="891609" y="10267683"/>
                    </a:cubicBezTo>
                    <a:cubicBezTo>
                      <a:pt x="590826" y="10238140"/>
                      <a:pt x="297024" y="10275681"/>
                      <a:pt x="0" y="10267683"/>
                    </a:cubicBezTo>
                    <a:cubicBezTo>
                      <a:pt x="3726" y="10046898"/>
                      <a:pt x="18975" y="9777993"/>
                      <a:pt x="0" y="9480494"/>
                    </a:cubicBezTo>
                    <a:cubicBezTo>
                      <a:pt x="-18975" y="9182995"/>
                      <a:pt x="-8259" y="9233774"/>
                      <a:pt x="0" y="9104012"/>
                    </a:cubicBezTo>
                    <a:cubicBezTo>
                      <a:pt x="8259" y="8974250"/>
                      <a:pt x="19910" y="8609120"/>
                      <a:pt x="0" y="8419500"/>
                    </a:cubicBezTo>
                    <a:cubicBezTo>
                      <a:pt x="-19910" y="8229880"/>
                      <a:pt x="10608" y="8021999"/>
                      <a:pt x="0" y="7734988"/>
                    </a:cubicBezTo>
                    <a:cubicBezTo>
                      <a:pt x="-10608" y="7447977"/>
                      <a:pt x="27805" y="7355576"/>
                      <a:pt x="0" y="7153152"/>
                    </a:cubicBezTo>
                    <a:cubicBezTo>
                      <a:pt x="-27805" y="6950728"/>
                      <a:pt x="-28144" y="6617642"/>
                      <a:pt x="0" y="6365963"/>
                    </a:cubicBezTo>
                    <a:cubicBezTo>
                      <a:pt x="28144" y="6114284"/>
                      <a:pt x="28650" y="5917930"/>
                      <a:pt x="0" y="5784128"/>
                    </a:cubicBezTo>
                    <a:cubicBezTo>
                      <a:pt x="-28650" y="5650326"/>
                      <a:pt x="-9317" y="5252314"/>
                      <a:pt x="0" y="4996939"/>
                    </a:cubicBezTo>
                    <a:cubicBezTo>
                      <a:pt x="9317" y="4741564"/>
                      <a:pt x="-7459" y="4645146"/>
                      <a:pt x="0" y="4415104"/>
                    </a:cubicBezTo>
                    <a:cubicBezTo>
                      <a:pt x="7459" y="4185062"/>
                      <a:pt x="-19922" y="4064279"/>
                      <a:pt x="0" y="3935945"/>
                    </a:cubicBezTo>
                    <a:cubicBezTo>
                      <a:pt x="19922" y="3807611"/>
                      <a:pt x="-20619" y="3643421"/>
                      <a:pt x="0" y="3354110"/>
                    </a:cubicBezTo>
                    <a:cubicBezTo>
                      <a:pt x="20619" y="3064799"/>
                      <a:pt x="-10777" y="2979806"/>
                      <a:pt x="0" y="2669598"/>
                    </a:cubicBezTo>
                    <a:cubicBezTo>
                      <a:pt x="10777" y="2359390"/>
                      <a:pt x="15199" y="2188022"/>
                      <a:pt x="0" y="1985085"/>
                    </a:cubicBezTo>
                    <a:cubicBezTo>
                      <a:pt x="-15199" y="1782148"/>
                      <a:pt x="-9341" y="1525625"/>
                      <a:pt x="0" y="1300573"/>
                    </a:cubicBezTo>
                    <a:cubicBezTo>
                      <a:pt x="9341" y="1075521"/>
                      <a:pt x="53906" y="427777"/>
                      <a:pt x="0" y="0"/>
                    </a:cubicBezTo>
                    <a:close/>
                  </a:path>
                  <a:path w="8916095" h="10267683" stroke="0" extrusionOk="0">
                    <a:moveTo>
                      <a:pt x="0" y="0"/>
                    </a:moveTo>
                    <a:cubicBezTo>
                      <a:pt x="181979" y="-10108"/>
                      <a:pt x="396994" y="7460"/>
                      <a:pt x="507532" y="0"/>
                    </a:cubicBezTo>
                    <a:cubicBezTo>
                      <a:pt x="618070" y="-7460"/>
                      <a:pt x="1108994" y="17118"/>
                      <a:pt x="1282546" y="0"/>
                    </a:cubicBezTo>
                    <a:cubicBezTo>
                      <a:pt x="1456098" y="-17118"/>
                      <a:pt x="1498288" y="-16906"/>
                      <a:pt x="1700917" y="0"/>
                    </a:cubicBezTo>
                    <a:cubicBezTo>
                      <a:pt x="1903546" y="16906"/>
                      <a:pt x="2023297" y="11342"/>
                      <a:pt x="2119287" y="0"/>
                    </a:cubicBezTo>
                    <a:cubicBezTo>
                      <a:pt x="2215277" y="-11342"/>
                      <a:pt x="2539091" y="-26188"/>
                      <a:pt x="2715980" y="0"/>
                    </a:cubicBezTo>
                    <a:cubicBezTo>
                      <a:pt x="2892869" y="26188"/>
                      <a:pt x="3255398" y="2333"/>
                      <a:pt x="3490994" y="0"/>
                    </a:cubicBezTo>
                    <a:cubicBezTo>
                      <a:pt x="3726590" y="-2333"/>
                      <a:pt x="3969287" y="-11925"/>
                      <a:pt x="4266009" y="0"/>
                    </a:cubicBezTo>
                    <a:cubicBezTo>
                      <a:pt x="4562732" y="11925"/>
                      <a:pt x="4503923" y="18232"/>
                      <a:pt x="4684379" y="0"/>
                    </a:cubicBezTo>
                    <a:cubicBezTo>
                      <a:pt x="4864835" y="-18232"/>
                      <a:pt x="4973904" y="-19337"/>
                      <a:pt x="5102750" y="0"/>
                    </a:cubicBezTo>
                    <a:cubicBezTo>
                      <a:pt x="5231596" y="19337"/>
                      <a:pt x="5479555" y="17982"/>
                      <a:pt x="5610281" y="0"/>
                    </a:cubicBezTo>
                    <a:cubicBezTo>
                      <a:pt x="5741007" y="-17982"/>
                      <a:pt x="5899409" y="4086"/>
                      <a:pt x="6117813" y="0"/>
                    </a:cubicBezTo>
                    <a:cubicBezTo>
                      <a:pt x="6336217" y="-4086"/>
                      <a:pt x="6656977" y="-18587"/>
                      <a:pt x="6803666" y="0"/>
                    </a:cubicBezTo>
                    <a:cubicBezTo>
                      <a:pt x="6950355" y="18587"/>
                      <a:pt x="7237449" y="-14293"/>
                      <a:pt x="7400359" y="0"/>
                    </a:cubicBezTo>
                    <a:cubicBezTo>
                      <a:pt x="7563269" y="14293"/>
                      <a:pt x="7637474" y="17270"/>
                      <a:pt x="7818729" y="0"/>
                    </a:cubicBezTo>
                    <a:cubicBezTo>
                      <a:pt x="7999984" y="-17270"/>
                      <a:pt x="8502261" y="-48214"/>
                      <a:pt x="8916095" y="0"/>
                    </a:cubicBezTo>
                    <a:cubicBezTo>
                      <a:pt x="8949885" y="312018"/>
                      <a:pt x="8943608" y="456796"/>
                      <a:pt x="8916095" y="684512"/>
                    </a:cubicBezTo>
                    <a:cubicBezTo>
                      <a:pt x="8888582" y="912228"/>
                      <a:pt x="8893044" y="1275743"/>
                      <a:pt x="8916095" y="1471701"/>
                    </a:cubicBezTo>
                    <a:cubicBezTo>
                      <a:pt x="8939146" y="1667659"/>
                      <a:pt x="8911966" y="1795475"/>
                      <a:pt x="8916095" y="2053537"/>
                    </a:cubicBezTo>
                    <a:cubicBezTo>
                      <a:pt x="8920224" y="2311599"/>
                      <a:pt x="8891994" y="2538888"/>
                      <a:pt x="8916095" y="2840726"/>
                    </a:cubicBezTo>
                    <a:cubicBezTo>
                      <a:pt x="8940196" y="3142564"/>
                      <a:pt x="8897204" y="3343584"/>
                      <a:pt x="8916095" y="3627915"/>
                    </a:cubicBezTo>
                    <a:cubicBezTo>
                      <a:pt x="8934986" y="3912246"/>
                      <a:pt x="8929159" y="3992159"/>
                      <a:pt x="8916095" y="4107073"/>
                    </a:cubicBezTo>
                    <a:cubicBezTo>
                      <a:pt x="8903031" y="4221987"/>
                      <a:pt x="8940029" y="4433078"/>
                      <a:pt x="8916095" y="4688909"/>
                    </a:cubicBezTo>
                    <a:cubicBezTo>
                      <a:pt x="8892161" y="4944740"/>
                      <a:pt x="8919104" y="4984415"/>
                      <a:pt x="8916095" y="5065390"/>
                    </a:cubicBezTo>
                    <a:cubicBezTo>
                      <a:pt x="8913086" y="5146365"/>
                      <a:pt x="8894582" y="5356443"/>
                      <a:pt x="8916095" y="5647226"/>
                    </a:cubicBezTo>
                    <a:cubicBezTo>
                      <a:pt x="8937608" y="5938009"/>
                      <a:pt x="8932857" y="5947632"/>
                      <a:pt x="8916095" y="6023707"/>
                    </a:cubicBezTo>
                    <a:cubicBezTo>
                      <a:pt x="8899333" y="6099782"/>
                      <a:pt x="8900540" y="6254882"/>
                      <a:pt x="8916095" y="6400189"/>
                    </a:cubicBezTo>
                    <a:cubicBezTo>
                      <a:pt x="8931650" y="6545496"/>
                      <a:pt x="8948493" y="6825719"/>
                      <a:pt x="8916095" y="7084701"/>
                    </a:cubicBezTo>
                    <a:cubicBezTo>
                      <a:pt x="8883697" y="7343683"/>
                      <a:pt x="8899830" y="7305582"/>
                      <a:pt x="8916095" y="7461183"/>
                    </a:cubicBezTo>
                    <a:cubicBezTo>
                      <a:pt x="8932360" y="7616784"/>
                      <a:pt x="8928506" y="8004313"/>
                      <a:pt x="8916095" y="8248372"/>
                    </a:cubicBezTo>
                    <a:cubicBezTo>
                      <a:pt x="8903684" y="8492431"/>
                      <a:pt x="8946730" y="8766677"/>
                      <a:pt x="8916095" y="9138238"/>
                    </a:cubicBezTo>
                    <a:cubicBezTo>
                      <a:pt x="8885460" y="9509799"/>
                      <a:pt x="8933228" y="9954474"/>
                      <a:pt x="8916095" y="10267683"/>
                    </a:cubicBezTo>
                    <a:cubicBezTo>
                      <a:pt x="8709615" y="10282272"/>
                      <a:pt x="8676198" y="10275607"/>
                      <a:pt x="8497724" y="10267683"/>
                    </a:cubicBezTo>
                    <a:cubicBezTo>
                      <a:pt x="8319250" y="10259759"/>
                      <a:pt x="7901439" y="10307015"/>
                      <a:pt x="7633549" y="10267683"/>
                    </a:cubicBezTo>
                    <a:cubicBezTo>
                      <a:pt x="7365660" y="10228351"/>
                      <a:pt x="7178449" y="10249868"/>
                      <a:pt x="6947696" y="10267683"/>
                    </a:cubicBezTo>
                    <a:cubicBezTo>
                      <a:pt x="6716943" y="10285498"/>
                      <a:pt x="6650065" y="10278427"/>
                      <a:pt x="6529325" y="10267683"/>
                    </a:cubicBezTo>
                    <a:cubicBezTo>
                      <a:pt x="6408585" y="10256939"/>
                      <a:pt x="5901766" y="10229607"/>
                      <a:pt x="5665150" y="10267683"/>
                    </a:cubicBezTo>
                    <a:cubicBezTo>
                      <a:pt x="5428534" y="10305759"/>
                      <a:pt x="5251759" y="10277691"/>
                      <a:pt x="4979296" y="10267683"/>
                    </a:cubicBezTo>
                    <a:cubicBezTo>
                      <a:pt x="4706833" y="10257675"/>
                      <a:pt x="4392729" y="10255078"/>
                      <a:pt x="4204282" y="10267683"/>
                    </a:cubicBezTo>
                    <a:cubicBezTo>
                      <a:pt x="4015835" y="10280288"/>
                      <a:pt x="3755629" y="10294599"/>
                      <a:pt x="3607589" y="10267683"/>
                    </a:cubicBezTo>
                    <a:cubicBezTo>
                      <a:pt x="3459549" y="10240767"/>
                      <a:pt x="3395736" y="10247184"/>
                      <a:pt x="3189219" y="10267683"/>
                    </a:cubicBezTo>
                    <a:cubicBezTo>
                      <a:pt x="2982702" y="10288183"/>
                      <a:pt x="2762382" y="10276060"/>
                      <a:pt x="2592526" y="10267683"/>
                    </a:cubicBezTo>
                    <a:cubicBezTo>
                      <a:pt x="2422670" y="10259306"/>
                      <a:pt x="2186984" y="10283211"/>
                      <a:pt x="1995834" y="10267683"/>
                    </a:cubicBezTo>
                    <a:cubicBezTo>
                      <a:pt x="1804684" y="10252155"/>
                      <a:pt x="1455943" y="10250884"/>
                      <a:pt x="1220819" y="10267683"/>
                    </a:cubicBezTo>
                    <a:cubicBezTo>
                      <a:pt x="985695" y="10284482"/>
                      <a:pt x="587058" y="10240000"/>
                      <a:pt x="0" y="10267683"/>
                    </a:cubicBezTo>
                    <a:cubicBezTo>
                      <a:pt x="-2177" y="9828061"/>
                      <a:pt x="28183" y="9556522"/>
                      <a:pt x="0" y="9377817"/>
                    </a:cubicBezTo>
                    <a:cubicBezTo>
                      <a:pt x="-28183" y="9199112"/>
                      <a:pt x="36292" y="8906205"/>
                      <a:pt x="0" y="8590628"/>
                    </a:cubicBezTo>
                    <a:cubicBezTo>
                      <a:pt x="-36292" y="8275051"/>
                      <a:pt x="31949" y="8041308"/>
                      <a:pt x="0" y="7803439"/>
                    </a:cubicBezTo>
                    <a:cubicBezTo>
                      <a:pt x="-31949" y="7565570"/>
                      <a:pt x="16198" y="7449832"/>
                      <a:pt x="0" y="7324281"/>
                    </a:cubicBezTo>
                    <a:cubicBezTo>
                      <a:pt x="-16198" y="7198730"/>
                      <a:pt x="8019" y="7121174"/>
                      <a:pt x="0" y="6947799"/>
                    </a:cubicBezTo>
                    <a:cubicBezTo>
                      <a:pt x="-8019" y="6774424"/>
                      <a:pt x="20284" y="6701749"/>
                      <a:pt x="0" y="6468640"/>
                    </a:cubicBezTo>
                    <a:cubicBezTo>
                      <a:pt x="-20284" y="6235531"/>
                      <a:pt x="32014" y="6035130"/>
                      <a:pt x="0" y="5784128"/>
                    </a:cubicBezTo>
                    <a:cubicBezTo>
                      <a:pt x="-32014" y="5533126"/>
                      <a:pt x="-18226" y="5263433"/>
                      <a:pt x="0" y="4894262"/>
                    </a:cubicBezTo>
                    <a:cubicBezTo>
                      <a:pt x="18226" y="4525091"/>
                      <a:pt x="15740" y="4222978"/>
                      <a:pt x="0" y="4004396"/>
                    </a:cubicBezTo>
                    <a:cubicBezTo>
                      <a:pt x="-15740" y="3785814"/>
                      <a:pt x="-13103" y="3731180"/>
                      <a:pt x="0" y="3627915"/>
                    </a:cubicBezTo>
                    <a:cubicBezTo>
                      <a:pt x="13103" y="3524650"/>
                      <a:pt x="20089" y="3041644"/>
                      <a:pt x="0" y="2840726"/>
                    </a:cubicBezTo>
                    <a:cubicBezTo>
                      <a:pt x="-20089" y="2639808"/>
                      <a:pt x="-37762" y="2318023"/>
                      <a:pt x="0" y="2053537"/>
                    </a:cubicBezTo>
                    <a:cubicBezTo>
                      <a:pt x="37762" y="1789051"/>
                      <a:pt x="-5655" y="1729252"/>
                      <a:pt x="0" y="1574378"/>
                    </a:cubicBezTo>
                    <a:cubicBezTo>
                      <a:pt x="5655" y="1419504"/>
                      <a:pt x="2367" y="1382884"/>
                      <a:pt x="0" y="1197896"/>
                    </a:cubicBezTo>
                    <a:cubicBezTo>
                      <a:pt x="-2367" y="1012908"/>
                      <a:pt x="25853" y="741797"/>
                      <a:pt x="0" y="616061"/>
                    </a:cubicBezTo>
                    <a:cubicBezTo>
                      <a:pt x="-25853" y="490326"/>
                      <a:pt x="-7672" y="187391"/>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C-space of OpenMANIPULATOR-X</a:t>
                </a:r>
              </a:p>
              <a:p>
                <a:pPr algn="just"/>
                <a:r>
                  <a:rPr lang="en-US" sz="2800" dirty="0"/>
                  <a:t>	</a:t>
                </a:r>
                <a:r>
                  <a:rPr lang="en-US" sz="2600" dirty="0"/>
                  <a:t>The configuration space (C-space) of an n-joint manipulator, such as OpenMANIPULATOR-X, encompasses all possible positions and orientations the robot can achieve. For an n-joint manipulator, the C-space is n-dimensional, with each dimension corresponding to a joint variable. Determining the degrees of freedom (DoF) involves identifying the minimal set of independent parameters needed to describe all possible configurations of the robot within its operational limits. Gruebler’s formula helps us to calculate the Dof for a system:</a:t>
                </a:r>
              </a:p>
              <a:p>
                <a:pPr algn="just"/>
                <a14:m>
                  <m:oMathPara xmlns:m="http://schemas.openxmlformats.org/officeDocument/2006/math">
                    <m:oMathParaPr>
                      <m:jc m:val="centerGroup"/>
                    </m:oMathParaPr>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𝐹</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=6×</m:t>
                      </m:r>
                      <m:d>
                        <m:dPr>
                          <m:ctrlPr>
                            <a:rPr lang="en-IN" sz="2600" i="1">
                              <a:effectLst/>
                              <a:latin typeface="Cambria Math" panose="02040503050406030204" pitchFamily="18" charset="0"/>
                            </a:rPr>
                          </m:ctrlPr>
                        </m:dPr>
                        <m:e>
                          <m:r>
                            <a:rPr lang="en-US" sz="2600" i="1">
                              <a:effectLst/>
                              <a:latin typeface="Cambria Math" panose="02040503050406030204" pitchFamily="18" charset="0"/>
                              <a:ea typeface="SimSun" panose="02010600030101010101" pitchFamily="2" charset="-122"/>
                              <a:cs typeface="Times New Roman" panose="02020603050405020304" pitchFamily="18" charset="0"/>
                            </a:rPr>
                            <m:t>𝐿</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r>
                            <a:rPr lang="en-US" sz="2600" i="1">
                              <a:effectLst/>
                              <a:latin typeface="Cambria Math" panose="02040503050406030204" pitchFamily="18" charset="0"/>
                              <a:ea typeface="SimSun" panose="02010600030101010101" pitchFamily="2" charset="-122"/>
                              <a:cs typeface="Times New Roman" panose="02020603050405020304" pitchFamily="18" charset="0"/>
                            </a:rPr>
                            <m:t>𝐽</m:t>
                          </m:r>
                        </m:e>
                      </m:d>
                      <m:r>
                        <a:rPr lang="en-US" sz="26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subSup"/>
                          <m:ctrlPr>
                            <a:rPr lang="en-IN" sz="2600" i="1">
                              <a:effectLst/>
                              <a:latin typeface="Cambria Math" panose="02040503050406030204" pitchFamily="18" charset="0"/>
                            </a:rPr>
                          </m:ctrlPr>
                        </m:naryPr>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600" i="1">
                              <a:effectLst/>
                              <a:latin typeface="Cambria Math" panose="02040503050406030204" pitchFamily="18" charset="0"/>
                              <a:ea typeface="SimSun" panose="02010600030101010101" pitchFamily="2" charset="-122"/>
                              <a:cs typeface="Times New Roman" panose="02020603050405020304" pitchFamily="18" charset="0"/>
                            </a:rPr>
                            <m:t>𝐽</m:t>
                          </m:r>
                        </m:sup>
                        <m:e>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𝑖</m:t>
                              </m:r>
                            </m:sub>
                          </m:sSub>
                        </m:e>
                      </m:nary>
                    </m:oMath>
                  </m:oMathPara>
                </a14:m>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endParaRPr lang="en-US" sz="2600" dirty="0">
                  <a:latin typeface="Aptos" panose="020B0004020202020204" pitchFamily="34" charset="0"/>
                </a:endParaRPr>
              </a:p>
              <a:p>
                <a:pPr algn="just"/>
                <a:r>
                  <a:rPr lang="en-US" sz="2600" dirty="0">
                    <a:latin typeface="Aptos" panose="020B0004020202020204" pitchFamily="34" charset="0"/>
                  </a:rPr>
                  <a:t>Thus, we can represent the C-space as </a:t>
                </a:r>
                <a14:m>
                  <m:oMath xmlns:m="http://schemas.openxmlformats.org/officeDocument/2006/math">
                    <m:r>
                      <a:rPr lang="x-none" sz="2600" i="1" spc="-5" smtClean="0">
                        <a:effectLst/>
                        <a:latin typeface="Cambria Math" panose="02040503050406030204" pitchFamily="18" charset="0"/>
                        <a:ea typeface="SimSun" panose="02010600030101010101" pitchFamily="2" charset="-122"/>
                      </a:rPr>
                      <m:t>𝐶</m:t>
                    </m:r>
                    <m:r>
                      <a:rPr lang="x-none" sz="2600" i="1" spc="-5" smtClean="0">
                        <a:effectLst/>
                        <a:latin typeface="Cambria Math" panose="02040503050406030204" pitchFamily="18" charset="0"/>
                        <a:ea typeface="SimSun" panose="02010600030101010101" pitchFamily="2" charset="-122"/>
                      </a:rPr>
                      <m:t>={</m:t>
                    </m:r>
                    <m:sSub>
                      <m:sSubPr>
                        <m:ctrlPr>
                          <a:rPr lang="en-IN" sz="2600" i="1" spc="-5">
                            <a:effectLst/>
                            <a:latin typeface="Cambria Math" panose="02040503050406030204" pitchFamily="18" charset="0"/>
                            <a:ea typeface="SimSun" panose="02010600030101010101" pitchFamily="2" charset="-122"/>
                          </a:rPr>
                        </m:ctrlPr>
                      </m:sSubPr>
                      <m:e>
                        <m:r>
                          <a:rPr lang="x-none" sz="2600" i="1" spc="-5">
                            <a:effectLst/>
                            <a:latin typeface="Cambria Math" panose="02040503050406030204" pitchFamily="18" charset="0"/>
                            <a:ea typeface="SimSun" panose="02010600030101010101" pitchFamily="2" charset="-122"/>
                          </a:rPr>
                          <m:t>𝜃</m:t>
                        </m:r>
                      </m:e>
                      <m:sub>
                        <m:r>
                          <a:rPr lang="x-none" sz="2600" i="1" spc="-5">
                            <a:effectLst/>
                            <a:latin typeface="Cambria Math" panose="02040503050406030204" pitchFamily="18" charset="0"/>
                            <a:ea typeface="SimSun" panose="02010600030101010101" pitchFamily="2" charset="-122"/>
                          </a:rPr>
                          <m:t>1</m:t>
                        </m:r>
                      </m:sub>
                    </m:sSub>
                    <m:r>
                      <a:rPr lang="x-none" sz="2600" i="1" spc="-5">
                        <a:effectLst/>
                        <a:latin typeface="Cambria Math" panose="02040503050406030204" pitchFamily="18" charset="0"/>
                        <a:ea typeface="SimSun" panose="02010600030101010101" pitchFamily="2" charset="-122"/>
                      </a:rPr>
                      <m:t>,</m:t>
                    </m:r>
                    <m:sSub>
                      <m:sSubPr>
                        <m:ctrlPr>
                          <a:rPr lang="en-IN" sz="2600" i="1" spc="-5">
                            <a:effectLst/>
                            <a:latin typeface="Cambria Math" panose="02040503050406030204" pitchFamily="18" charset="0"/>
                            <a:ea typeface="SimSun" panose="02010600030101010101" pitchFamily="2" charset="-122"/>
                          </a:rPr>
                        </m:ctrlPr>
                      </m:sSubPr>
                      <m:e>
                        <m:r>
                          <a:rPr lang="x-none" sz="2600" i="1" spc="-5">
                            <a:effectLst/>
                            <a:latin typeface="Cambria Math" panose="02040503050406030204" pitchFamily="18" charset="0"/>
                            <a:ea typeface="SimSun" panose="02010600030101010101" pitchFamily="2" charset="-122"/>
                          </a:rPr>
                          <m:t>𝜃</m:t>
                        </m:r>
                      </m:e>
                      <m:sub>
                        <m:r>
                          <a:rPr lang="x-none" sz="2600" i="1" spc="-5">
                            <a:effectLst/>
                            <a:latin typeface="Cambria Math" panose="02040503050406030204" pitchFamily="18" charset="0"/>
                            <a:ea typeface="SimSun" panose="02010600030101010101" pitchFamily="2" charset="-122"/>
                          </a:rPr>
                          <m:t>2</m:t>
                        </m:r>
                      </m:sub>
                    </m:sSub>
                    <m:r>
                      <a:rPr lang="x-none" sz="2600" i="1" spc="-5">
                        <a:effectLst/>
                        <a:latin typeface="Cambria Math" panose="02040503050406030204" pitchFamily="18" charset="0"/>
                        <a:ea typeface="SimSun" panose="02010600030101010101" pitchFamily="2" charset="-122"/>
                      </a:rPr>
                      <m:t>,</m:t>
                    </m:r>
                    <m:sSub>
                      <m:sSubPr>
                        <m:ctrlPr>
                          <a:rPr lang="en-IN" sz="2600" i="1" spc="-5">
                            <a:effectLst/>
                            <a:latin typeface="Cambria Math" panose="02040503050406030204" pitchFamily="18" charset="0"/>
                            <a:ea typeface="SimSun" panose="02010600030101010101" pitchFamily="2" charset="-122"/>
                          </a:rPr>
                        </m:ctrlPr>
                      </m:sSubPr>
                      <m:e>
                        <m:r>
                          <a:rPr lang="x-none" sz="2600" i="1" spc="-5">
                            <a:effectLst/>
                            <a:latin typeface="Cambria Math" panose="02040503050406030204" pitchFamily="18" charset="0"/>
                            <a:ea typeface="SimSun" panose="02010600030101010101" pitchFamily="2" charset="-122"/>
                          </a:rPr>
                          <m:t>𝜃</m:t>
                        </m:r>
                      </m:e>
                      <m:sub>
                        <m:r>
                          <a:rPr lang="x-none" sz="2600" i="1" spc="-5">
                            <a:effectLst/>
                            <a:latin typeface="Cambria Math" panose="02040503050406030204" pitchFamily="18" charset="0"/>
                            <a:ea typeface="SimSun" panose="02010600030101010101" pitchFamily="2" charset="-122"/>
                          </a:rPr>
                          <m:t>3</m:t>
                        </m:r>
                      </m:sub>
                    </m:sSub>
                    <m:r>
                      <a:rPr lang="x-none" sz="2600" i="1" spc="-5">
                        <a:effectLst/>
                        <a:latin typeface="Cambria Math" panose="02040503050406030204" pitchFamily="18" charset="0"/>
                        <a:ea typeface="SimSun" panose="02010600030101010101" pitchFamily="2" charset="-122"/>
                      </a:rPr>
                      <m:t>,</m:t>
                    </m:r>
                    <m:sSub>
                      <m:sSubPr>
                        <m:ctrlPr>
                          <a:rPr lang="en-IN" sz="2600" i="1" spc="-5">
                            <a:effectLst/>
                            <a:latin typeface="Cambria Math" panose="02040503050406030204" pitchFamily="18" charset="0"/>
                            <a:ea typeface="SimSun" panose="02010600030101010101" pitchFamily="2" charset="-122"/>
                          </a:rPr>
                        </m:ctrlPr>
                      </m:sSubPr>
                      <m:e>
                        <m:r>
                          <a:rPr lang="x-none" sz="2600" i="1" spc="-5">
                            <a:effectLst/>
                            <a:latin typeface="Cambria Math" panose="02040503050406030204" pitchFamily="18" charset="0"/>
                            <a:ea typeface="SimSun" panose="02010600030101010101" pitchFamily="2" charset="-122"/>
                          </a:rPr>
                          <m:t>𝜃</m:t>
                        </m:r>
                      </m:e>
                      <m:sub>
                        <m:r>
                          <a:rPr lang="x-none" sz="2600" i="1" spc="-5">
                            <a:effectLst/>
                            <a:latin typeface="Cambria Math" panose="02040503050406030204" pitchFamily="18" charset="0"/>
                            <a:ea typeface="SimSun" panose="02010600030101010101" pitchFamily="2" charset="-122"/>
                          </a:rPr>
                          <m:t>4</m:t>
                        </m:r>
                      </m:sub>
                    </m:sSub>
                    <m:r>
                      <a:rPr lang="x-none" sz="2600" i="1" spc="-5">
                        <a:effectLst/>
                        <a:latin typeface="Cambria Math" panose="02040503050406030204" pitchFamily="18" charset="0"/>
                        <a:ea typeface="SimSun" panose="02010600030101010101" pitchFamily="2" charset="-122"/>
                      </a:rPr>
                      <m:t>}</m:t>
                    </m:r>
                  </m:oMath>
                </a14:m>
                <a:r>
                  <a:rPr lang="en-IN" sz="2600" spc="-5" dirty="0">
                    <a:effectLst/>
                    <a:latin typeface="Times New Roman" panose="02020603050405020304" pitchFamily="18" charset="0"/>
                    <a:ea typeface="SimSun" panose="02010600030101010101" pitchFamily="2" charset="-122"/>
                  </a:rPr>
                  <a:t>.</a:t>
                </a:r>
              </a:p>
            </p:txBody>
          </p:sp>
        </mc:Choice>
        <mc:Fallback>
          <p:sp>
            <p:nvSpPr>
              <p:cNvPr id="15" name="TextBox 14">
                <a:extLst>
                  <a:ext uri="{FF2B5EF4-FFF2-40B4-BE49-F238E27FC236}">
                    <a16:creationId xmlns:a16="http://schemas.microsoft.com/office/drawing/2014/main" id="{D1D584D4-8D2D-0E54-CAF9-B4C3D52A8257}"/>
                  </a:ext>
                </a:extLst>
              </p:cNvPr>
              <p:cNvSpPr txBox="1">
                <a:spLocks noRot="1" noChangeAspect="1" noMove="1" noResize="1" noEditPoints="1" noAdjustHandles="1" noChangeArrowheads="1" noChangeShapeType="1" noTextEdit="1"/>
              </p:cNvSpPr>
              <p:nvPr/>
            </p:nvSpPr>
            <p:spPr>
              <a:xfrm>
                <a:off x="262410" y="10005759"/>
                <a:ext cx="8916095" cy="10267683"/>
              </a:xfrm>
              <a:prstGeom prst="rect">
                <a:avLst/>
              </a:prstGeom>
              <a:blipFill>
                <a:blip r:embed="rId4"/>
                <a:stretch>
                  <a:fillRect l="-1423" t="-530" r="-813" b="-236"/>
                </a:stretch>
              </a:blipFill>
              <a:ln w="38100">
                <a:solidFill>
                  <a:schemeClr val="tx1"/>
                </a:solidFill>
                <a:prstDash val="solid"/>
                <a:extLst>
                  <a:ext uri="{C807C97D-BFC1-408E-A445-0C87EB9F89A2}">
                    <ask:lineSketchStyleProps xmlns:ask="http://schemas.microsoft.com/office/drawing/2018/sketchyshapes" sd="3540300106">
                      <a:custGeom>
                        <a:avLst/>
                        <a:gdLst>
                          <a:gd name="connsiteX0" fmla="*/ 0 w 8916095"/>
                          <a:gd name="connsiteY0" fmla="*/ 0 h 10267683"/>
                          <a:gd name="connsiteX1" fmla="*/ 685853 w 8916095"/>
                          <a:gd name="connsiteY1" fmla="*/ 0 h 10267683"/>
                          <a:gd name="connsiteX2" fmla="*/ 1550029 w 8916095"/>
                          <a:gd name="connsiteY2" fmla="*/ 0 h 10267683"/>
                          <a:gd name="connsiteX3" fmla="*/ 2414204 w 8916095"/>
                          <a:gd name="connsiteY3" fmla="*/ 0 h 10267683"/>
                          <a:gd name="connsiteX4" fmla="*/ 3189219 w 8916095"/>
                          <a:gd name="connsiteY4" fmla="*/ 0 h 10267683"/>
                          <a:gd name="connsiteX5" fmla="*/ 4053394 w 8916095"/>
                          <a:gd name="connsiteY5" fmla="*/ 0 h 10267683"/>
                          <a:gd name="connsiteX6" fmla="*/ 4560926 w 8916095"/>
                          <a:gd name="connsiteY6" fmla="*/ 0 h 10267683"/>
                          <a:gd name="connsiteX7" fmla="*/ 4979296 w 8916095"/>
                          <a:gd name="connsiteY7" fmla="*/ 0 h 10267683"/>
                          <a:gd name="connsiteX8" fmla="*/ 5397667 w 8916095"/>
                          <a:gd name="connsiteY8" fmla="*/ 0 h 10267683"/>
                          <a:gd name="connsiteX9" fmla="*/ 5905198 w 8916095"/>
                          <a:gd name="connsiteY9" fmla="*/ 0 h 10267683"/>
                          <a:gd name="connsiteX10" fmla="*/ 6680213 w 8916095"/>
                          <a:gd name="connsiteY10" fmla="*/ 0 h 10267683"/>
                          <a:gd name="connsiteX11" fmla="*/ 7276905 w 8916095"/>
                          <a:gd name="connsiteY11" fmla="*/ 0 h 10267683"/>
                          <a:gd name="connsiteX12" fmla="*/ 7695276 w 8916095"/>
                          <a:gd name="connsiteY12" fmla="*/ 0 h 10267683"/>
                          <a:gd name="connsiteX13" fmla="*/ 8113646 w 8916095"/>
                          <a:gd name="connsiteY13" fmla="*/ 0 h 10267683"/>
                          <a:gd name="connsiteX14" fmla="*/ 8916095 w 8916095"/>
                          <a:gd name="connsiteY14" fmla="*/ 0 h 10267683"/>
                          <a:gd name="connsiteX15" fmla="*/ 8916095 w 8916095"/>
                          <a:gd name="connsiteY15" fmla="*/ 889866 h 10267683"/>
                          <a:gd name="connsiteX16" fmla="*/ 8916095 w 8916095"/>
                          <a:gd name="connsiteY16" fmla="*/ 1677055 h 10267683"/>
                          <a:gd name="connsiteX17" fmla="*/ 8916095 w 8916095"/>
                          <a:gd name="connsiteY17" fmla="*/ 2361567 h 10267683"/>
                          <a:gd name="connsiteX18" fmla="*/ 8916095 w 8916095"/>
                          <a:gd name="connsiteY18" fmla="*/ 2840726 h 10267683"/>
                          <a:gd name="connsiteX19" fmla="*/ 8916095 w 8916095"/>
                          <a:gd name="connsiteY19" fmla="*/ 3422561 h 10267683"/>
                          <a:gd name="connsiteX20" fmla="*/ 8916095 w 8916095"/>
                          <a:gd name="connsiteY20" fmla="*/ 3799043 h 10267683"/>
                          <a:gd name="connsiteX21" fmla="*/ 8916095 w 8916095"/>
                          <a:gd name="connsiteY21" fmla="*/ 4380878 h 10267683"/>
                          <a:gd name="connsiteX22" fmla="*/ 8916095 w 8916095"/>
                          <a:gd name="connsiteY22" fmla="*/ 5065390 h 10267683"/>
                          <a:gd name="connsiteX23" fmla="*/ 8916095 w 8916095"/>
                          <a:gd name="connsiteY23" fmla="*/ 5749902 h 10267683"/>
                          <a:gd name="connsiteX24" fmla="*/ 8916095 w 8916095"/>
                          <a:gd name="connsiteY24" fmla="*/ 6639768 h 10267683"/>
                          <a:gd name="connsiteX25" fmla="*/ 8916095 w 8916095"/>
                          <a:gd name="connsiteY25" fmla="*/ 7016250 h 10267683"/>
                          <a:gd name="connsiteX26" fmla="*/ 8916095 w 8916095"/>
                          <a:gd name="connsiteY26" fmla="*/ 7495409 h 10267683"/>
                          <a:gd name="connsiteX27" fmla="*/ 8916095 w 8916095"/>
                          <a:gd name="connsiteY27" fmla="*/ 7871890 h 10267683"/>
                          <a:gd name="connsiteX28" fmla="*/ 8916095 w 8916095"/>
                          <a:gd name="connsiteY28" fmla="*/ 8556402 h 10267683"/>
                          <a:gd name="connsiteX29" fmla="*/ 8916095 w 8916095"/>
                          <a:gd name="connsiteY29" fmla="*/ 9138238 h 10267683"/>
                          <a:gd name="connsiteX30" fmla="*/ 8916095 w 8916095"/>
                          <a:gd name="connsiteY30" fmla="*/ 9617396 h 10267683"/>
                          <a:gd name="connsiteX31" fmla="*/ 8916095 w 8916095"/>
                          <a:gd name="connsiteY31" fmla="*/ 10267683 h 10267683"/>
                          <a:gd name="connsiteX32" fmla="*/ 8141081 w 8916095"/>
                          <a:gd name="connsiteY32" fmla="*/ 10267683 h 10267683"/>
                          <a:gd name="connsiteX33" fmla="*/ 7276905 w 8916095"/>
                          <a:gd name="connsiteY33" fmla="*/ 10267683 h 10267683"/>
                          <a:gd name="connsiteX34" fmla="*/ 6858535 w 8916095"/>
                          <a:gd name="connsiteY34" fmla="*/ 10267683 h 10267683"/>
                          <a:gd name="connsiteX35" fmla="*/ 6261842 w 8916095"/>
                          <a:gd name="connsiteY35" fmla="*/ 10267683 h 10267683"/>
                          <a:gd name="connsiteX36" fmla="*/ 5754311 w 8916095"/>
                          <a:gd name="connsiteY36" fmla="*/ 10267683 h 10267683"/>
                          <a:gd name="connsiteX37" fmla="*/ 5068457 w 8916095"/>
                          <a:gd name="connsiteY37" fmla="*/ 10267683 h 10267683"/>
                          <a:gd name="connsiteX38" fmla="*/ 4560926 w 8916095"/>
                          <a:gd name="connsiteY38" fmla="*/ 10267683 h 10267683"/>
                          <a:gd name="connsiteX39" fmla="*/ 4053394 w 8916095"/>
                          <a:gd name="connsiteY39" fmla="*/ 10267683 h 10267683"/>
                          <a:gd name="connsiteX40" fmla="*/ 3545862 w 8916095"/>
                          <a:gd name="connsiteY40" fmla="*/ 10267683 h 10267683"/>
                          <a:gd name="connsiteX41" fmla="*/ 2949170 w 8916095"/>
                          <a:gd name="connsiteY41" fmla="*/ 10267683 h 10267683"/>
                          <a:gd name="connsiteX42" fmla="*/ 2174155 w 8916095"/>
                          <a:gd name="connsiteY42" fmla="*/ 10267683 h 10267683"/>
                          <a:gd name="connsiteX43" fmla="*/ 1666624 w 8916095"/>
                          <a:gd name="connsiteY43" fmla="*/ 10267683 h 10267683"/>
                          <a:gd name="connsiteX44" fmla="*/ 891609 w 8916095"/>
                          <a:gd name="connsiteY44" fmla="*/ 10267683 h 10267683"/>
                          <a:gd name="connsiteX45" fmla="*/ 0 w 8916095"/>
                          <a:gd name="connsiteY45" fmla="*/ 10267683 h 10267683"/>
                          <a:gd name="connsiteX46" fmla="*/ 0 w 8916095"/>
                          <a:gd name="connsiteY46" fmla="*/ 9480494 h 10267683"/>
                          <a:gd name="connsiteX47" fmla="*/ 0 w 8916095"/>
                          <a:gd name="connsiteY47" fmla="*/ 9104012 h 10267683"/>
                          <a:gd name="connsiteX48" fmla="*/ 0 w 8916095"/>
                          <a:gd name="connsiteY48" fmla="*/ 8419500 h 10267683"/>
                          <a:gd name="connsiteX49" fmla="*/ 0 w 8916095"/>
                          <a:gd name="connsiteY49" fmla="*/ 7734988 h 10267683"/>
                          <a:gd name="connsiteX50" fmla="*/ 0 w 8916095"/>
                          <a:gd name="connsiteY50" fmla="*/ 7153152 h 10267683"/>
                          <a:gd name="connsiteX51" fmla="*/ 0 w 8916095"/>
                          <a:gd name="connsiteY51" fmla="*/ 6365963 h 10267683"/>
                          <a:gd name="connsiteX52" fmla="*/ 0 w 8916095"/>
                          <a:gd name="connsiteY52" fmla="*/ 5784128 h 10267683"/>
                          <a:gd name="connsiteX53" fmla="*/ 0 w 8916095"/>
                          <a:gd name="connsiteY53" fmla="*/ 4996939 h 10267683"/>
                          <a:gd name="connsiteX54" fmla="*/ 0 w 8916095"/>
                          <a:gd name="connsiteY54" fmla="*/ 4415104 h 10267683"/>
                          <a:gd name="connsiteX55" fmla="*/ 0 w 8916095"/>
                          <a:gd name="connsiteY55" fmla="*/ 3935945 h 10267683"/>
                          <a:gd name="connsiteX56" fmla="*/ 0 w 8916095"/>
                          <a:gd name="connsiteY56" fmla="*/ 3354110 h 10267683"/>
                          <a:gd name="connsiteX57" fmla="*/ 0 w 8916095"/>
                          <a:gd name="connsiteY57" fmla="*/ 2669598 h 10267683"/>
                          <a:gd name="connsiteX58" fmla="*/ 0 w 8916095"/>
                          <a:gd name="connsiteY58" fmla="*/ 1985085 h 10267683"/>
                          <a:gd name="connsiteX59" fmla="*/ 0 w 8916095"/>
                          <a:gd name="connsiteY59" fmla="*/ 1300573 h 10267683"/>
                          <a:gd name="connsiteX60" fmla="*/ 0 w 8916095"/>
                          <a:gd name="connsiteY60" fmla="*/ 0 h 1026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916095" h="10267683" fill="none" extrusionOk="0">
                            <a:moveTo>
                              <a:pt x="0" y="0"/>
                            </a:moveTo>
                            <a:cubicBezTo>
                              <a:pt x="234319" y="-5465"/>
                              <a:pt x="357422" y="6298"/>
                              <a:pt x="685853" y="0"/>
                            </a:cubicBezTo>
                            <a:cubicBezTo>
                              <a:pt x="1014284" y="-6298"/>
                              <a:pt x="1365677" y="8587"/>
                              <a:pt x="1550029" y="0"/>
                            </a:cubicBezTo>
                            <a:cubicBezTo>
                              <a:pt x="1734381" y="-8587"/>
                              <a:pt x="2123533" y="-5856"/>
                              <a:pt x="2414204" y="0"/>
                            </a:cubicBezTo>
                            <a:cubicBezTo>
                              <a:pt x="2704876" y="5856"/>
                              <a:pt x="3001839" y="17584"/>
                              <a:pt x="3189219" y="0"/>
                            </a:cubicBezTo>
                            <a:cubicBezTo>
                              <a:pt x="3376599" y="-17584"/>
                              <a:pt x="3756038" y="-5612"/>
                              <a:pt x="4053394" y="0"/>
                            </a:cubicBezTo>
                            <a:cubicBezTo>
                              <a:pt x="4350751" y="5612"/>
                              <a:pt x="4361735" y="-6506"/>
                              <a:pt x="4560926" y="0"/>
                            </a:cubicBezTo>
                            <a:cubicBezTo>
                              <a:pt x="4760117" y="6506"/>
                              <a:pt x="4803419" y="9836"/>
                              <a:pt x="4979296" y="0"/>
                            </a:cubicBezTo>
                            <a:cubicBezTo>
                              <a:pt x="5155173" y="-9836"/>
                              <a:pt x="5227059" y="-4541"/>
                              <a:pt x="5397667" y="0"/>
                            </a:cubicBezTo>
                            <a:cubicBezTo>
                              <a:pt x="5568275" y="4541"/>
                              <a:pt x="5665109" y="20985"/>
                              <a:pt x="5905198" y="0"/>
                            </a:cubicBezTo>
                            <a:cubicBezTo>
                              <a:pt x="6145287" y="-20985"/>
                              <a:pt x="6415599" y="-10517"/>
                              <a:pt x="6680213" y="0"/>
                            </a:cubicBezTo>
                            <a:cubicBezTo>
                              <a:pt x="6944827" y="10517"/>
                              <a:pt x="7135631" y="-24980"/>
                              <a:pt x="7276905" y="0"/>
                            </a:cubicBezTo>
                            <a:cubicBezTo>
                              <a:pt x="7418179" y="24980"/>
                              <a:pt x="7492558" y="-12803"/>
                              <a:pt x="7695276" y="0"/>
                            </a:cubicBezTo>
                            <a:cubicBezTo>
                              <a:pt x="7897994" y="12803"/>
                              <a:pt x="8016029" y="-17192"/>
                              <a:pt x="8113646" y="0"/>
                            </a:cubicBezTo>
                            <a:cubicBezTo>
                              <a:pt x="8211263" y="17192"/>
                              <a:pt x="8604003" y="-35650"/>
                              <a:pt x="8916095" y="0"/>
                            </a:cubicBezTo>
                            <a:cubicBezTo>
                              <a:pt x="8915682" y="296669"/>
                              <a:pt x="8935368" y="466962"/>
                              <a:pt x="8916095" y="889866"/>
                            </a:cubicBezTo>
                            <a:cubicBezTo>
                              <a:pt x="8896822" y="1312770"/>
                              <a:pt x="8919797" y="1384581"/>
                              <a:pt x="8916095" y="1677055"/>
                            </a:cubicBezTo>
                            <a:cubicBezTo>
                              <a:pt x="8912393" y="1969529"/>
                              <a:pt x="8937437" y="2109728"/>
                              <a:pt x="8916095" y="2361567"/>
                            </a:cubicBezTo>
                            <a:cubicBezTo>
                              <a:pt x="8894753" y="2613406"/>
                              <a:pt x="8929079" y="2662210"/>
                              <a:pt x="8916095" y="2840726"/>
                            </a:cubicBezTo>
                            <a:cubicBezTo>
                              <a:pt x="8903111" y="3019242"/>
                              <a:pt x="8891510" y="3302272"/>
                              <a:pt x="8916095" y="3422561"/>
                            </a:cubicBezTo>
                            <a:cubicBezTo>
                              <a:pt x="8940680" y="3542851"/>
                              <a:pt x="8900232" y="3617304"/>
                              <a:pt x="8916095" y="3799043"/>
                            </a:cubicBezTo>
                            <a:cubicBezTo>
                              <a:pt x="8931958" y="3980782"/>
                              <a:pt x="8935690" y="4201689"/>
                              <a:pt x="8916095" y="4380878"/>
                            </a:cubicBezTo>
                            <a:cubicBezTo>
                              <a:pt x="8896500" y="4560067"/>
                              <a:pt x="8949467" y="4800539"/>
                              <a:pt x="8916095" y="5065390"/>
                            </a:cubicBezTo>
                            <a:cubicBezTo>
                              <a:pt x="8882723" y="5330241"/>
                              <a:pt x="8908617" y="5599937"/>
                              <a:pt x="8916095" y="5749902"/>
                            </a:cubicBezTo>
                            <a:cubicBezTo>
                              <a:pt x="8923573" y="5899867"/>
                              <a:pt x="8894265" y="6398198"/>
                              <a:pt x="8916095" y="6639768"/>
                            </a:cubicBezTo>
                            <a:cubicBezTo>
                              <a:pt x="8937925" y="6881338"/>
                              <a:pt x="8931687" y="6868546"/>
                              <a:pt x="8916095" y="7016250"/>
                            </a:cubicBezTo>
                            <a:cubicBezTo>
                              <a:pt x="8900503" y="7163954"/>
                              <a:pt x="8898235" y="7363889"/>
                              <a:pt x="8916095" y="7495409"/>
                            </a:cubicBezTo>
                            <a:cubicBezTo>
                              <a:pt x="8933955" y="7626929"/>
                              <a:pt x="8930220" y="7772206"/>
                              <a:pt x="8916095" y="7871890"/>
                            </a:cubicBezTo>
                            <a:cubicBezTo>
                              <a:pt x="8901970" y="7971574"/>
                              <a:pt x="8907788" y="8369990"/>
                              <a:pt x="8916095" y="8556402"/>
                            </a:cubicBezTo>
                            <a:cubicBezTo>
                              <a:pt x="8924402" y="8742814"/>
                              <a:pt x="8934552" y="9013308"/>
                              <a:pt x="8916095" y="9138238"/>
                            </a:cubicBezTo>
                            <a:cubicBezTo>
                              <a:pt x="8897638" y="9263168"/>
                              <a:pt x="8904509" y="9490991"/>
                              <a:pt x="8916095" y="9617396"/>
                            </a:cubicBezTo>
                            <a:cubicBezTo>
                              <a:pt x="8927681" y="9743801"/>
                              <a:pt x="8921796" y="10076162"/>
                              <a:pt x="8916095" y="10267683"/>
                            </a:cubicBezTo>
                            <a:cubicBezTo>
                              <a:pt x="8678135" y="10242881"/>
                              <a:pt x="8395182" y="10290853"/>
                              <a:pt x="8141081" y="10267683"/>
                            </a:cubicBezTo>
                            <a:cubicBezTo>
                              <a:pt x="7886980" y="10244513"/>
                              <a:pt x="7651630" y="10244947"/>
                              <a:pt x="7276905" y="10267683"/>
                            </a:cubicBezTo>
                            <a:cubicBezTo>
                              <a:pt x="6902180" y="10290419"/>
                              <a:pt x="7065682" y="10258285"/>
                              <a:pt x="6858535" y="10267683"/>
                            </a:cubicBezTo>
                            <a:cubicBezTo>
                              <a:pt x="6651388" y="10277082"/>
                              <a:pt x="6428837" y="10261591"/>
                              <a:pt x="6261842" y="10267683"/>
                            </a:cubicBezTo>
                            <a:cubicBezTo>
                              <a:pt x="6094847" y="10273775"/>
                              <a:pt x="5863616" y="10269795"/>
                              <a:pt x="5754311" y="10267683"/>
                            </a:cubicBezTo>
                            <a:cubicBezTo>
                              <a:pt x="5645006" y="10265571"/>
                              <a:pt x="5268696" y="10260157"/>
                              <a:pt x="5068457" y="10267683"/>
                            </a:cubicBezTo>
                            <a:cubicBezTo>
                              <a:pt x="4868218" y="10275209"/>
                              <a:pt x="4750072" y="10285251"/>
                              <a:pt x="4560926" y="10267683"/>
                            </a:cubicBezTo>
                            <a:cubicBezTo>
                              <a:pt x="4371780" y="10250115"/>
                              <a:pt x="4295202" y="10278014"/>
                              <a:pt x="4053394" y="10267683"/>
                            </a:cubicBezTo>
                            <a:cubicBezTo>
                              <a:pt x="3811586" y="10257352"/>
                              <a:pt x="3653629" y="10257112"/>
                              <a:pt x="3545862" y="10267683"/>
                            </a:cubicBezTo>
                            <a:cubicBezTo>
                              <a:pt x="3438095" y="10278254"/>
                              <a:pt x="3168150" y="10253630"/>
                              <a:pt x="2949170" y="10267683"/>
                            </a:cubicBezTo>
                            <a:cubicBezTo>
                              <a:pt x="2730190" y="10281736"/>
                              <a:pt x="2529071" y="10254779"/>
                              <a:pt x="2174155" y="10267683"/>
                            </a:cubicBezTo>
                            <a:cubicBezTo>
                              <a:pt x="1819239" y="10280587"/>
                              <a:pt x="1794302" y="10261789"/>
                              <a:pt x="1666624" y="10267683"/>
                            </a:cubicBezTo>
                            <a:cubicBezTo>
                              <a:pt x="1538946" y="10273577"/>
                              <a:pt x="1192393" y="10297226"/>
                              <a:pt x="891609" y="10267683"/>
                            </a:cubicBezTo>
                            <a:cubicBezTo>
                              <a:pt x="590826" y="10238140"/>
                              <a:pt x="297024" y="10275681"/>
                              <a:pt x="0" y="10267683"/>
                            </a:cubicBezTo>
                            <a:cubicBezTo>
                              <a:pt x="3726" y="10046898"/>
                              <a:pt x="18975" y="9777993"/>
                              <a:pt x="0" y="9480494"/>
                            </a:cubicBezTo>
                            <a:cubicBezTo>
                              <a:pt x="-18975" y="9182995"/>
                              <a:pt x="-8259" y="9233774"/>
                              <a:pt x="0" y="9104012"/>
                            </a:cubicBezTo>
                            <a:cubicBezTo>
                              <a:pt x="8259" y="8974250"/>
                              <a:pt x="19910" y="8609120"/>
                              <a:pt x="0" y="8419500"/>
                            </a:cubicBezTo>
                            <a:cubicBezTo>
                              <a:pt x="-19910" y="8229880"/>
                              <a:pt x="10608" y="8021999"/>
                              <a:pt x="0" y="7734988"/>
                            </a:cubicBezTo>
                            <a:cubicBezTo>
                              <a:pt x="-10608" y="7447977"/>
                              <a:pt x="27805" y="7355576"/>
                              <a:pt x="0" y="7153152"/>
                            </a:cubicBezTo>
                            <a:cubicBezTo>
                              <a:pt x="-27805" y="6950728"/>
                              <a:pt x="-28144" y="6617642"/>
                              <a:pt x="0" y="6365963"/>
                            </a:cubicBezTo>
                            <a:cubicBezTo>
                              <a:pt x="28144" y="6114284"/>
                              <a:pt x="28650" y="5917930"/>
                              <a:pt x="0" y="5784128"/>
                            </a:cubicBezTo>
                            <a:cubicBezTo>
                              <a:pt x="-28650" y="5650326"/>
                              <a:pt x="-9317" y="5252314"/>
                              <a:pt x="0" y="4996939"/>
                            </a:cubicBezTo>
                            <a:cubicBezTo>
                              <a:pt x="9317" y="4741564"/>
                              <a:pt x="-7459" y="4645146"/>
                              <a:pt x="0" y="4415104"/>
                            </a:cubicBezTo>
                            <a:cubicBezTo>
                              <a:pt x="7459" y="4185062"/>
                              <a:pt x="-19922" y="4064279"/>
                              <a:pt x="0" y="3935945"/>
                            </a:cubicBezTo>
                            <a:cubicBezTo>
                              <a:pt x="19922" y="3807611"/>
                              <a:pt x="-20619" y="3643421"/>
                              <a:pt x="0" y="3354110"/>
                            </a:cubicBezTo>
                            <a:cubicBezTo>
                              <a:pt x="20619" y="3064799"/>
                              <a:pt x="-10777" y="2979806"/>
                              <a:pt x="0" y="2669598"/>
                            </a:cubicBezTo>
                            <a:cubicBezTo>
                              <a:pt x="10777" y="2359390"/>
                              <a:pt x="15199" y="2188022"/>
                              <a:pt x="0" y="1985085"/>
                            </a:cubicBezTo>
                            <a:cubicBezTo>
                              <a:pt x="-15199" y="1782148"/>
                              <a:pt x="-9341" y="1525625"/>
                              <a:pt x="0" y="1300573"/>
                            </a:cubicBezTo>
                            <a:cubicBezTo>
                              <a:pt x="9341" y="1075521"/>
                              <a:pt x="53906" y="427777"/>
                              <a:pt x="0" y="0"/>
                            </a:cubicBezTo>
                            <a:close/>
                          </a:path>
                          <a:path w="8916095" h="10267683" stroke="0" extrusionOk="0">
                            <a:moveTo>
                              <a:pt x="0" y="0"/>
                            </a:moveTo>
                            <a:cubicBezTo>
                              <a:pt x="181979" y="-10108"/>
                              <a:pt x="396994" y="7460"/>
                              <a:pt x="507532" y="0"/>
                            </a:cubicBezTo>
                            <a:cubicBezTo>
                              <a:pt x="618070" y="-7460"/>
                              <a:pt x="1108994" y="17118"/>
                              <a:pt x="1282546" y="0"/>
                            </a:cubicBezTo>
                            <a:cubicBezTo>
                              <a:pt x="1456098" y="-17118"/>
                              <a:pt x="1498288" y="-16906"/>
                              <a:pt x="1700917" y="0"/>
                            </a:cubicBezTo>
                            <a:cubicBezTo>
                              <a:pt x="1903546" y="16906"/>
                              <a:pt x="2023297" y="11342"/>
                              <a:pt x="2119287" y="0"/>
                            </a:cubicBezTo>
                            <a:cubicBezTo>
                              <a:pt x="2215277" y="-11342"/>
                              <a:pt x="2539091" y="-26188"/>
                              <a:pt x="2715980" y="0"/>
                            </a:cubicBezTo>
                            <a:cubicBezTo>
                              <a:pt x="2892869" y="26188"/>
                              <a:pt x="3255398" y="2333"/>
                              <a:pt x="3490994" y="0"/>
                            </a:cubicBezTo>
                            <a:cubicBezTo>
                              <a:pt x="3726590" y="-2333"/>
                              <a:pt x="3969287" y="-11925"/>
                              <a:pt x="4266009" y="0"/>
                            </a:cubicBezTo>
                            <a:cubicBezTo>
                              <a:pt x="4562732" y="11925"/>
                              <a:pt x="4503923" y="18232"/>
                              <a:pt x="4684379" y="0"/>
                            </a:cubicBezTo>
                            <a:cubicBezTo>
                              <a:pt x="4864835" y="-18232"/>
                              <a:pt x="4973904" y="-19337"/>
                              <a:pt x="5102750" y="0"/>
                            </a:cubicBezTo>
                            <a:cubicBezTo>
                              <a:pt x="5231596" y="19337"/>
                              <a:pt x="5479555" y="17982"/>
                              <a:pt x="5610281" y="0"/>
                            </a:cubicBezTo>
                            <a:cubicBezTo>
                              <a:pt x="5741007" y="-17982"/>
                              <a:pt x="5899409" y="4086"/>
                              <a:pt x="6117813" y="0"/>
                            </a:cubicBezTo>
                            <a:cubicBezTo>
                              <a:pt x="6336217" y="-4086"/>
                              <a:pt x="6656977" y="-18587"/>
                              <a:pt x="6803666" y="0"/>
                            </a:cubicBezTo>
                            <a:cubicBezTo>
                              <a:pt x="6950355" y="18587"/>
                              <a:pt x="7237449" y="-14293"/>
                              <a:pt x="7400359" y="0"/>
                            </a:cubicBezTo>
                            <a:cubicBezTo>
                              <a:pt x="7563269" y="14293"/>
                              <a:pt x="7637474" y="17270"/>
                              <a:pt x="7818729" y="0"/>
                            </a:cubicBezTo>
                            <a:cubicBezTo>
                              <a:pt x="7999984" y="-17270"/>
                              <a:pt x="8502261" y="-48214"/>
                              <a:pt x="8916095" y="0"/>
                            </a:cubicBezTo>
                            <a:cubicBezTo>
                              <a:pt x="8949885" y="312018"/>
                              <a:pt x="8943608" y="456796"/>
                              <a:pt x="8916095" y="684512"/>
                            </a:cubicBezTo>
                            <a:cubicBezTo>
                              <a:pt x="8888582" y="912228"/>
                              <a:pt x="8893044" y="1275743"/>
                              <a:pt x="8916095" y="1471701"/>
                            </a:cubicBezTo>
                            <a:cubicBezTo>
                              <a:pt x="8939146" y="1667659"/>
                              <a:pt x="8911966" y="1795475"/>
                              <a:pt x="8916095" y="2053537"/>
                            </a:cubicBezTo>
                            <a:cubicBezTo>
                              <a:pt x="8920224" y="2311599"/>
                              <a:pt x="8891994" y="2538888"/>
                              <a:pt x="8916095" y="2840726"/>
                            </a:cubicBezTo>
                            <a:cubicBezTo>
                              <a:pt x="8940196" y="3142564"/>
                              <a:pt x="8897204" y="3343584"/>
                              <a:pt x="8916095" y="3627915"/>
                            </a:cubicBezTo>
                            <a:cubicBezTo>
                              <a:pt x="8934986" y="3912246"/>
                              <a:pt x="8929159" y="3992159"/>
                              <a:pt x="8916095" y="4107073"/>
                            </a:cubicBezTo>
                            <a:cubicBezTo>
                              <a:pt x="8903031" y="4221987"/>
                              <a:pt x="8940029" y="4433078"/>
                              <a:pt x="8916095" y="4688909"/>
                            </a:cubicBezTo>
                            <a:cubicBezTo>
                              <a:pt x="8892161" y="4944740"/>
                              <a:pt x="8919104" y="4984415"/>
                              <a:pt x="8916095" y="5065390"/>
                            </a:cubicBezTo>
                            <a:cubicBezTo>
                              <a:pt x="8913086" y="5146365"/>
                              <a:pt x="8894582" y="5356443"/>
                              <a:pt x="8916095" y="5647226"/>
                            </a:cubicBezTo>
                            <a:cubicBezTo>
                              <a:pt x="8937608" y="5938009"/>
                              <a:pt x="8932857" y="5947632"/>
                              <a:pt x="8916095" y="6023707"/>
                            </a:cubicBezTo>
                            <a:cubicBezTo>
                              <a:pt x="8899333" y="6099782"/>
                              <a:pt x="8900540" y="6254882"/>
                              <a:pt x="8916095" y="6400189"/>
                            </a:cubicBezTo>
                            <a:cubicBezTo>
                              <a:pt x="8931650" y="6545496"/>
                              <a:pt x="8948493" y="6825719"/>
                              <a:pt x="8916095" y="7084701"/>
                            </a:cubicBezTo>
                            <a:cubicBezTo>
                              <a:pt x="8883697" y="7343683"/>
                              <a:pt x="8899830" y="7305582"/>
                              <a:pt x="8916095" y="7461183"/>
                            </a:cubicBezTo>
                            <a:cubicBezTo>
                              <a:pt x="8932360" y="7616784"/>
                              <a:pt x="8928506" y="8004313"/>
                              <a:pt x="8916095" y="8248372"/>
                            </a:cubicBezTo>
                            <a:cubicBezTo>
                              <a:pt x="8903684" y="8492431"/>
                              <a:pt x="8946730" y="8766677"/>
                              <a:pt x="8916095" y="9138238"/>
                            </a:cubicBezTo>
                            <a:cubicBezTo>
                              <a:pt x="8885460" y="9509799"/>
                              <a:pt x="8933228" y="9954474"/>
                              <a:pt x="8916095" y="10267683"/>
                            </a:cubicBezTo>
                            <a:cubicBezTo>
                              <a:pt x="8709615" y="10282272"/>
                              <a:pt x="8676198" y="10275607"/>
                              <a:pt x="8497724" y="10267683"/>
                            </a:cubicBezTo>
                            <a:cubicBezTo>
                              <a:pt x="8319250" y="10259759"/>
                              <a:pt x="7901439" y="10307015"/>
                              <a:pt x="7633549" y="10267683"/>
                            </a:cubicBezTo>
                            <a:cubicBezTo>
                              <a:pt x="7365660" y="10228351"/>
                              <a:pt x="7178449" y="10249868"/>
                              <a:pt x="6947696" y="10267683"/>
                            </a:cubicBezTo>
                            <a:cubicBezTo>
                              <a:pt x="6716943" y="10285498"/>
                              <a:pt x="6650065" y="10278427"/>
                              <a:pt x="6529325" y="10267683"/>
                            </a:cubicBezTo>
                            <a:cubicBezTo>
                              <a:pt x="6408585" y="10256939"/>
                              <a:pt x="5901766" y="10229607"/>
                              <a:pt x="5665150" y="10267683"/>
                            </a:cubicBezTo>
                            <a:cubicBezTo>
                              <a:pt x="5428534" y="10305759"/>
                              <a:pt x="5251759" y="10277691"/>
                              <a:pt x="4979296" y="10267683"/>
                            </a:cubicBezTo>
                            <a:cubicBezTo>
                              <a:pt x="4706833" y="10257675"/>
                              <a:pt x="4392729" y="10255078"/>
                              <a:pt x="4204282" y="10267683"/>
                            </a:cubicBezTo>
                            <a:cubicBezTo>
                              <a:pt x="4015835" y="10280288"/>
                              <a:pt x="3755629" y="10294599"/>
                              <a:pt x="3607589" y="10267683"/>
                            </a:cubicBezTo>
                            <a:cubicBezTo>
                              <a:pt x="3459549" y="10240767"/>
                              <a:pt x="3395736" y="10247184"/>
                              <a:pt x="3189219" y="10267683"/>
                            </a:cubicBezTo>
                            <a:cubicBezTo>
                              <a:pt x="2982702" y="10288183"/>
                              <a:pt x="2762382" y="10276060"/>
                              <a:pt x="2592526" y="10267683"/>
                            </a:cubicBezTo>
                            <a:cubicBezTo>
                              <a:pt x="2422670" y="10259306"/>
                              <a:pt x="2186984" y="10283211"/>
                              <a:pt x="1995834" y="10267683"/>
                            </a:cubicBezTo>
                            <a:cubicBezTo>
                              <a:pt x="1804684" y="10252155"/>
                              <a:pt x="1455943" y="10250884"/>
                              <a:pt x="1220819" y="10267683"/>
                            </a:cubicBezTo>
                            <a:cubicBezTo>
                              <a:pt x="985695" y="10284482"/>
                              <a:pt x="587058" y="10240000"/>
                              <a:pt x="0" y="10267683"/>
                            </a:cubicBezTo>
                            <a:cubicBezTo>
                              <a:pt x="-2177" y="9828061"/>
                              <a:pt x="28183" y="9556522"/>
                              <a:pt x="0" y="9377817"/>
                            </a:cubicBezTo>
                            <a:cubicBezTo>
                              <a:pt x="-28183" y="9199112"/>
                              <a:pt x="36292" y="8906205"/>
                              <a:pt x="0" y="8590628"/>
                            </a:cubicBezTo>
                            <a:cubicBezTo>
                              <a:pt x="-36292" y="8275051"/>
                              <a:pt x="31949" y="8041308"/>
                              <a:pt x="0" y="7803439"/>
                            </a:cubicBezTo>
                            <a:cubicBezTo>
                              <a:pt x="-31949" y="7565570"/>
                              <a:pt x="16198" y="7449832"/>
                              <a:pt x="0" y="7324281"/>
                            </a:cubicBezTo>
                            <a:cubicBezTo>
                              <a:pt x="-16198" y="7198730"/>
                              <a:pt x="8019" y="7121174"/>
                              <a:pt x="0" y="6947799"/>
                            </a:cubicBezTo>
                            <a:cubicBezTo>
                              <a:pt x="-8019" y="6774424"/>
                              <a:pt x="20284" y="6701749"/>
                              <a:pt x="0" y="6468640"/>
                            </a:cubicBezTo>
                            <a:cubicBezTo>
                              <a:pt x="-20284" y="6235531"/>
                              <a:pt x="32014" y="6035130"/>
                              <a:pt x="0" y="5784128"/>
                            </a:cubicBezTo>
                            <a:cubicBezTo>
                              <a:pt x="-32014" y="5533126"/>
                              <a:pt x="-18226" y="5263433"/>
                              <a:pt x="0" y="4894262"/>
                            </a:cubicBezTo>
                            <a:cubicBezTo>
                              <a:pt x="18226" y="4525091"/>
                              <a:pt x="15740" y="4222978"/>
                              <a:pt x="0" y="4004396"/>
                            </a:cubicBezTo>
                            <a:cubicBezTo>
                              <a:pt x="-15740" y="3785814"/>
                              <a:pt x="-13103" y="3731180"/>
                              <a:pt x="0" y="3627915"/>
                            </a:cubicBezTo>
                            <a:cubicBezTo>
                              <a:pt x="13103" y="3524650"/>
                              <a:pt x="20089" y="3041644"/>
                              <a:pt x="0" y="2840726"/>
                            </a:cubicBezTo>
                            <a:cubicBezTo>
                              <a:pt x="-20089" y="2639808"/>
                              <a:pt x="-37762" y="2318023"/>
                              <a:pt x="0" y="2053537"/>
                            </a:cubicBezTo>
                            <a:cubicBezTo>
                              <a:pt x="37762" y="1789051"/>
                              <a:pt x="-5655" y="1729252"/>
                              <a:pt x="0" y="1574378"/>
                            </a:cubicBezTo>
                            <a:cubicBezTo>
                              <a:pt x="5655" y="1419504"/>
                              <a:pt x="2367" y="1382884"/>
                              <a:pt x="0" y="1197896"/>
                            </a:cubicBezTo>
                            <a:cubicBezTo>
                              <a:pt x="-2367" y="1012908"/>
                              <a:pt x="25853" y="741797"/>
                              <a:pt x="0" y="616061"/>
                            </a:cubicBezTo>
                            <a:cubicBezTo>
                              <a:pt x="-25853" y="490326"/>
                              <a:pt x="-7672" y="187391"/>
                              <a:pt x="0" y="0"/>
                            </a:cubicBezTo>
                            <a:close/>
                          </a:path>
                        </a:pathLst>
                      </a:custGeom>
                      <ask:type>
                        <ask:lineSketchFreehand/>
                      </ask:type>
                    </ask:lineSketchStyleProps>
                  </a:ext>
                </a:extLst>
              </a:ln>
            </p:spPr>
            <p:txBody>
              <a:bodyPr/>
              <a:lstStyle/>
              <a:p>
                <a:r>
                  <a:rPr lang="en-IN">
                    <a:noFill/>
                  </a:rPr>
                  <a:t> </a:t>
                </a:r>
              </a:p>
            </p:txBody>
          </p:sp>
        </mc:Fallback>
      </mc:AlternateContent>
      <p:pic>
        <p:nvPicPr>
          <p:cNvPr id="18" name="Picture 17">
            <a:extLst>
              <a:ext uri="{FF2B5EF4-FFF2-40B4-BE49-F238E27FC236}">
                <a16:creationId xmlns:a16="http://schemas.microsoft.com/office/drawing/2014/main" id="{BAC5ABBE-9249-B481-380B-EFCD4D434A9D}"/>
              </a:ext>
            </a:extLst>
          </p:cNvPr>
          <p:cNvPicPr>
            <a:picLocks noChangeAspect="1"/>
          </p:cNvPicPr>
          <p:nvPr/>
        </p:nvPicPr>
        <p:blipFill>
          <a:blip r:embed="rId5"/>
          <a:stretch>
            <a:fillRect/>
          </a:stretch>
        </p:blipFill>
        <p:spPr>
          <a:xfrm>
            <a:off x="532009" y="15432264"/>
            <a:ext cx="8376896" cy="4085157"/>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D062F01-99F9-4E7F-D574-9D06248E8C23}"/>
                  </a:ext>
                </a:extLst>
              </p:cNvPr>
              <p:cNvSpPr txBox="1"/>
              <p:nvPr/>
            </p:nvSpPr>
            <p:spPr>
              <a:xfrm>
                <a:off x="9538312" y="4168998"/>
                <a:ext cx="8991228" cy="10125849"/>
              </a:xfrm>
              <a:custGeom>
                <a:avLst/>
                <a:gdLst>
                  <a:gd name="connsiteX0" fmla="*/ 0 w 8991228"/>
                  <a:gd name="connsiteY0" fmla="*/ 0 h 10125849"/>
                  <a:gd name="connsiteX1" fmla="*/ 691633 w 8991228"/>
                  <a:gd name="connsiteY1" fmla="*/ 0 h 10125849"/>
                  <a:gd name="connsiteX2" fmla="*/ 1563090 w 8991228"/>
                  <a:gd name="connsiteY2" fmla="*/ 0 h 10125849"/>
                  <a:gd name="connsiteX3" fmla="*/ 2434548 w 8991228"/>
                  <a:gd name="connsiteY3" fmla="*/ 0 h 10125849"/>
                  <a:gd name="connsiteX4" fmla="*/ 3216093 w 8991228"/>
                  <a:gd name="connsiteY4" fmla="*/ 0 h 10125849"/>
                  <a:gd name="connsiteX5" fmla="*/ 4087551 w 8991228"/>
                  <a:gd name="connsiteY5" fmla="*/ 0 h 10125849"/>
                  <a:gd name="connsiteX6" fmla="*/ 4599359 w 8991228"/>
                  <a:gd name="connsiteY6" fmla="*/ 0 h 10125849"/>
                  <a:gd name="connsiteX7" fmla="*/ 5021255 w 8991228"/>
                  <a:gd name="connsiteY7" fmla="*/ 0 h 10125849"/>
                  <a:gd name="connsiteX8" fmla="*/ 5443151 w 8991228"/>
                  <a:gd name="connsiteY8" fmla="*/ 0 h 10125849"/>
                  <a:gd name="connsiteX9" fmla="*/ 5954959 w 8991228"/>
                  <a:gd name="connsiteY9" fmla="*/ 0 h 10125849"/>
                  <a:gd name="connsiteX10" fmla="*/ 6736505 w 8991228"/>
                  <a:gd name="connsiteY10" fmla="*/ 0 h 10125849"/>
                  <a:gd name="connsiteX11" fmla="*/ 7338225 w 8991228"/>
                  <a:gd name="connsiteY11" fmla="*/ 0 h 10125849"/>
                  <a:gd name="connsiteX12" fmla="*/ 7760121 w 8991228"/>
                  <a:gd name="connsiteY12" fmla="*/ 0 h 10125849"/>
                  <a:gd name="connsiteX13" fmla="*/ 8182017 w 8991228"/>
                  <a:gd name="connsiteY13" fmla="*/ 0 h 10125849"/>
                  <a:gd name="connsiteX14" fmla="*/ 8991228 w 8991228"/>
                  <a:gd name="connsiteY14" fmla="*/ 0 h 10125849"/>
                  <a:gd name="connsiteX15" fmla="*/ 8991228 w 8991228"/>
                  <a:gd name="connsiteY15" fmla="*/ 877574 h 10125849"/>
                  <a:gd name="connsiteX16" fmla="*/ 8991228 w 8991228"/>
                  <a:gd name="connsiteY16" fmla="*/ 1653889 h 10125849"/>
                  <a:gd name="connsiteX17" fmla="*/ 8991228 w 8991228"/>
                  <a:gd name="connsiteY17" fmla="*/ 2328945 h 10125849"/>
                  <a:gd name="connsiteX18" fmla="*/ 8991228 w 8991228"/>
                  <a:gd name="connsiteY18" fmla="*/ 2801485 h 10125849"/>
                  <a:gd name="connsiteX19" fmla="*/ 8991228 w 8991228"/>
                  <a:gd name="connsiteY19" fmla="*/ 3375283 h 10125849"/>
                  <a:gd name="connsiteX20" fmla="*/ 8991228 w 8991228"/>
                  <a:gd name="connsiteY20" fmla="*/ 3746564 h 10125849"/>
                  <a:gd name="connsiteX21" fmla="*/ 8991228 w 8991228"/>
                  <a:gd name="connsiteY21" fmla="*/ 4320362 h 10125849"/>
                  <a:gd name="connsiteX22" fmla="*/ 8991228 w 8991228"/>
                  <a:gd name="connsiteY22" fmla="*/ 4995419 h 10125849"/>
                  <a:gd name="connsiteX23" fmla="*/ 8991228 w 8991228"/>
                  <a:gd name="connsiteY23" fmla="*/ 5670475 h 10125849"/>
                  <a:gd name="connsiteX24" fmla="*/ 8991228 w 8991228"/>
                  <a:gd name="connsiteY24" fmla="*/ 6548049 h 10125849"/>
                  <a:gd name="connsiteX25" fmla="*/ 8991228 w 8991228"/>
                  <a:gd name="connsiteY25" fmla="*/ 6919330 h 10125849"/>
                  <a:gd name="connsiteX26" fmla="*/ 8991228 w 8991228"/>
                  <a:gd name="connsiteY26" fmla="*/ 7391870 h 10125849"/>
                  <a:gd name="connsiteX27" fmla="*/ 8991228 w 8991228"/>
                  <a:gd name="connsiteY27" fmla="*/ 7763151 h 10125849"/>
                  <a:gd name="connsiteX28" fmla="*/ 8991228 w 8991228"/>
                  <a:gd name="connsiteY28" fmla="*/ 8438207 h 10125849"/>
                  <a:gd name="connsiteX29" fmla="*/ 8991228 w 8991228"/>
                  <a:gd name="connsiteY29" fmla="*/ 9012006 h 10125849"/>
                  <a:gd name="connsiteX30" fmla="*/ 8991228 w 8991228"/>
                  <a:gd name="connsiteY30" fmla="*/ 9484545 h 10125849"/>
                  <a:gd name="connsiteX31" fmla="*/ 8991228 w 8991228"/>
                  <a:gd name="connsiteY31" fmla="*/ 10125849 h 10125849"/>
                  <a:gd name="connsiteX32" fmla="*/ 8209683 w 8991228"/>
                  <a:gd name="connsiteY32" fmla="*/ 10125849 h 10125849"/>
                  <a:gd name="connsiteX33" fmla="*/ 7338225 w 8991228"/>
                  <a:gd name="connsiteY33" fmla="*/ 10125849 h 10125849"/>
                  <a:gd name="connsiteX34" fmla="*/ 6916329 w 8991228"/>
                  <a:gd name="connsiteY34" fmla="*/ 10125849 h 10125849"/>
                  <a:gd name="connsiteX35" fmla="*/ 6314609 w 8991228"/>
                  <a:gd name="connsiteY35" fmla="*/ 10125849 h 10125849"/>
                  <a:gd name="connsiteX36" fmla="*/ 5802800 w 8991228"/>
                  <a:gd name="connsiteY36" fmla="*/ 10125849 h 10125849"/>
                  <a:gd name="connsiteX37" fmla="*/ 5111167 w 8991228"/>
                  <a:gd name="connsiteY37" fmla="*/ 10125849 h 10125849"/>
                  <a:gd name="connsiteX38" fmla="*/ 4599359 w 8991228"/>
                  <a:gd name="connsiteY38" fmla="*/ 10125849 h 10125849"/>
                  <a:gd name="connsiteX39" fmla="*/ 4087551 w 8991228"/>
                  <a:gd name="connsiteY39" fmla="*/ 10125849 h 10125849"/>
                  <a:gd name="connsiteX40" fmla="*/ 3575742 w 8991228"/>
                  <a:gd name="connsiteY40" fmla="*/ 10125849 h 10125849"/>
                  <a:gd name="connsiteX41" fmla="*/ 2974022 w 8991228"/>
                  <a:gd name="connsiteY41" fmla="*/ 10125849 h 10125849"/>
                  <a:gd name="connsiteX42" fmla="*/ 2192476 w 8991228"/>
                  <a:gd name="connsiteY42" fmla="*/ 10125849 h 10125849"/>
                  <a:gd name="connsiteX43" fmla="*/ 1680668 w 8991228"/>
                  <a:gd name="connsiteY43" fmla="*/ 10125849 h 10125849"/>
                  <a:gd name="connsiteX44" fmla="*/ 899123 w 8991228"/>
                  <a:gd name="connsiteY44" fmla="*/ 10125849 h 10125849"/>
                  <a:gd name="connsiteX45" fmla="*/ 0 w 8991228"/>
                  <a:gd name="connsiteY45" fmla="*/ 10125849 h 10125849"/>
                  <a:gd name="connsiteX46" fmla="*/ 0 w 8991228"/>
                  <a:gd name="connsiteY46" fmla="*/ 9349534 h 10125849"/>
                  <a:gd name="connsiteX47" fmla="*/ 0 w 8991228"/>
                  <a:gd name="connsiteY47" fmla="*/ 8978253 h 10125849"/>
                  <a:gd name="connsiteX48" fmla="*/ 0 w 8991228"/>
                  <a:gd name="connsiteY48" fmla="*/ 8303196 h 10125849"/>
                  <a:gd name="connsiteX49" fmla="*/ 0 w 8991228"/>
                  <a:gd name="connsiteY49" fmla="*/ 7628140 h 10125849"/>
                  <a:gd name="connsiteX50" fmla="*/ 0 w 8991228"/>
                  <a:gd name="connsiteY50" fmla="*/ 7054341 h 10125849"/>
                  <a:gd name="connsiteX51" fmla="*/ 0 w 8991228"/>
                  <a:gd name="connsiteY51" fmla="*/ 6278026 h 10125849"/>
                  <a:gd name="connsiteX52" fmla="*/ 0 w 8991228"/>
                  <a:gd name="connsiteY52" fmla="*/ 5704228 h 10125849"/>
                  <a:gd name="connsiteX53" fmla="*/ 0 w 8991228"/>
                  <a:gd name="connsiteY53" fmla="*/ 4927913 h 10125849"/>
                  <a:gd name="connsiteX54" fmla="*/ 0 w 8991228"/>
                  <a:gd name="connsiteY54" fmla="*/ 4354115 h 10125849"/>
                  <a:gd name="connsiteX55" fmla="*/ 0 w 8991228"/>
                  <a:gd name="connsiteY55" fmla="*/ 3881575 h 10125849"/>
                  <a:gd name="connsiteX56" fmla="*/ 0 w 8991228"/>
                  <a:gd name="connsiteY56" fmla="*/ 3307777 h 10125849"/>
                  <a:gd name="connsiteX57" fmla="*/ 0 w 8991228"/>
                  <a:gd name="connsiteY57" fmla="*/ 2632721 h 10125849"/>
                  <a:gd name="connsiteX58" fmla="*/ 0 w 8991228"/>
                  <a:gd name="connsiteY58" fmla="*/ 1957664 h 10125849"/>
                  <a:gd name="connsiteX59" fmla="*/ 0 w 8991228"/>
                  <a:gd name="connsiteY59" fmla="*/ 1282608 h 10125849"/>
                  <a:gd name="connsiteX60" fmla="*/ 0 w 8991228"/>
                  <a:gd name="connsiteY60" fmla="*/ 0 h 1012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991228" h="10125849" fill="none" extrusionOk="0">
                    <a:moveTo>
                      <a:pt x="0" y="0"/>
                    </a:moveTo>
                    <a:cubicBezTo>
                      <a:pt x="177743" y="19136"/>
                      <a:pt x="534180" y="-8181"/>
                      <a:pt x="691633" y="0"/>
                    </a:cubicBezTo>
                    <a:cubicBezTo>
                      <a:pt x="849086" y="8181"/>
                      <a:pt x="1325610" y="10496"/>
                      <a:pt x="1563090" y="0"/>
                    </a:cubicBezTo>
                    <a:cubicBezTo>
                      <a:pt x="1800570" y="-10496"/>
                      <a:pt x="2179256" y="-20413"/>
                      <a:pt x="2434548" y="0"/>
                    </a:cubicBezTo>
                    <a:cubicBezTo>
                      <a:pt x="2689840" y="20413"/>
                      <a:pt x="2910449" y="13592"/>
                      <a:pt x="3216093" y="0"/>
                    </a:cubicBezTo>
                    <a:cubicBezTo>
                      <a:pt x="3521737" y="-13592"/>
                      <a:pt x="3842176" y="6385"/>
                      <a:pt x="4087551" y="0"/>
                    </a:cubicBezTo>
                    <a:cubicBezTo>
                      <a:pt x="4332926" y="-6385"/>
                      <a:pt x="4464407" y="-8581"/>
                      <a:pt x="4599359" y="0"/>
                    </a:cubicBezTo>
                    <a:cubicBezTo>
                      <a:pt x="4734311" y="8581"/>
                      <a:pt x="4921034" y="-8799"/>
                      <a:pt x="5021255" y="0"/>
                    </a:cubicBezTo>
                    <a:cubicBezTo>
                      <a:pt x="5121476" y="8799"/>
                      <a:pt x="5294210" y="-2526"/>
                      <a:pt x="5443151" y="0"/>
                    </a:cubicBezTo>
                    <a:cubicBezTo>
                      <a:pt x="5592092" y="2526"/>
                      <a:pt x="5727145" y="-1975"/>
                      <a:pt x="5954959" y="0"/>
                    </a:cubicBezTo>
                    <a:cubicBezTo>
                      <a:pt x="6182773" y="1975"/>
                      <a:pt x="6386466" y="12699"/>
                      <a:pt x="6736505" y="0"/>
                    </a:cubicBezTo>
                    <a:cubicBezTo>
                      <a:pt x="7086544" y="-12699"/>
                      <a:pt x="7088403" y="12471"/>
                      <a:pt x="7338225" y="0"/>
                    </a:cubicBezTo>
                    <a:cubicBezTo>
                      <a:pt x="7588047" y="-12471"/>
                      <a:pt x="7552261" y="-607"/>
                      <a:pt x="7760121" y="0"/>
                    </a:cubicBezTo>
                    <a:cubicBezTo>
                      <a:pt x="7967981" y="607"/>
                      <a:pt x="8015222" y="12897"/>
                      <a:pt x="8182017" y="0"/>
                    </a:cubicBezTo>
                    <a:cubicBezTo>
                      <a:pt x="8348812" y="-12897"/>
                      <a:pt x="8715681" y="30852"/>
                      <a:pt x="8991228" y="0"/>
                    </a:cubicBezTo>
                    <a:cubicBezTo>
                      <a:pt x="8954281" y="192476"/>
                      <a:pt x="9015533" y="565128"/>
                      <a:pt x="8991228" y="877574"/>
                    </a:cubicBezTo>
                    <a:cubicBezTo>
                      <a:pt x="8966923" y="1190020"/>
                      <a:pt x="8985000" y="1281459"/>
                      <a:pt x="8991228" y="1653889"/>
                    </a:cubicBezTo>
                    <a:cubicBezTo>
                      <a:pt x="8997456" y="2026319"/>
                      <a:pt x="9015600" y="2027721"/>
                      <a:pt x="8991228" y="2328945"/>
                    </a:cubicBezTo>
                    <a:cubicBezTo>
                      <a:pt x="8966856" y="2630169"/>
                      <a:pt x="8991124" y="2599079"/>
                      <a:pt x="8991228" y="2801485"/>
                    </a:cubicBezTo>
                    <a:cubicBezTo>
                      <a:pt x="8991332" y="3003891"/>
                      <a:pt x="9001216" y="3153121"/>
                      <a:pt x="8991228" y="3375283"/>
                    </a:cubicBezTo>
                    <a:cubicBezTo>
                      <a:pt x="8981240" y="3597445"/>
                      <a:pt x="9008384" y="3571146"/>
                      <a:pt x="8991228" y="3746564"/>
                    </a:cubicBezTo>
                    <a:cubicBezTo>
                      <a:pt x="8974072" y="3921982"/>
                      <a:pt x="9003328" y="4203640"/>
                      <a:pt x="8991228" y="4320362"/>
                    </a:cubicBezTo>
                    <a:cubicBezTo>
                      <a:pt x="8979128" y="4437084"/>
                      <a:pt x="9011717" y="4845169"/>
                      <a:pt x="8991228" y="4995419"/>
                    </a:cubicBezTo>
                    <a:cubicBezTo>
                      <a:pt x="8970739" y="5145669"/>
                      <a:pt x="8989253" y="5397904"/>
                      <a:pt x="8991228" y="5670475"/>
                    </a:cubicBezTo>
                    <a:cubicBezTo>
                      <a:pt x="8993203" y="5943046"/>
                      <a:pt x="9024275" y="6166073"/>
                      <a:pt x="8991228" y="6548049"/>
                    </a:cubicBezTo>
                    <a:cubicBezTo>
                      <a:pt x="8958181" y="6930025"/>
                      <a:pt x="8990522" y="6820330"/>
                      <a:pt x="8991228" y="6919330"/>
                    </a:cubicBezTo>
                    <a:cubicBezTo>
                      <a:pt x="8991934" y="7018330"/>
                      <a:pt x="8982889" y="7177709"/>
                      <a:pt x="8991228" y="7391870"/>
                    </a:cubicBezTo>
                    <a:cubicBezTo>
                      <a:pt x="8999567" y="7606031"/>
                      <a:pt x="8974715" y="7618308"/>
                      <a:pt x="8991228" y="7763151"/>
                    </a:cubicBezTo>
                    <a:cubicBezTo>
                      <a:pt x="9007741" y="7907994"/>
                      <a:pt x="8969895" y="8183250"/>
                      <a:pt x="8991228" y="8438207"/>
                    </a:cubicBezTo>
                    <a:cubicBezTo>
                      <a:pt x="9012561" y="8693164"/>
                      <a:pt x="8972125" y="8855746"/>
                      <a:pt x="8991228" y="9012006"/>
                    </a:cubicBezTo>
                    <a:cubicBezTo>
                      <a:pt x="9010331" y="9168266"/>
                      <a:pt x="9007742" y="9280776"/>
                      <a:pt x="8991228" y="9484545"/>
                    </a:cubicBezTo>
                    <a:cubicBezTo>
                      <a:pt x="8974714" y="9688314"/>
                      <a:pt x="8976120" y="9818887"/>
                      <a:pt x="8991228" y="10125849"/>
                    </a:cubicBezTo>
                    <a:cubicBezTo>
                      <a:pt x="8650016" y="10149253"/>
                      <a:pt x="8577302" y="10147086"/>
                      <a:pt x="8209683" y="10125849"/>
                    </a:cubicBezTo>
                    <a:cubicBezTo>
                      <a:pt x="7842064" y="10104612"/>
                      <a:pt x="7547588" y="10140575"/>
                      <a:pt x="7338225" y="10125849"/>
                    </a:cubicBezTo>
                    <a:cubicBezTo>
                      <a:pt x="7128862" y="10111123"/>
                      <a:pt x="7088667" y="10136816"/>
                      <a:pt x="6916329" y="10125849"/>
                    </a:cubicBezTo>
                    <a:cubicBezTo>
                      <a:pt x="6743991" y="10114882"/>
                      <a:pt x="6559427" y="10103648"/>
                      <a:pt x="6314609" y="10125849"/>
                    </a:cubicBezTo>
                    <a:cubicBezTo>
                      <a:pt x="6069791" y="10148050"/>
                      <a:pt x="5970884" y="10129190"/>
                      <a:pt x="5802800" y="10125849"/>
                    </a:cubicBezTo>
                    <a:cubicBezTo>
                      <a:pt x="5634716" y="10122508"/>
                      <a:pt x="5395886" y="10109888"/>
                      <a:pt x="5111167" y="10125849"/>
                    </a:cubicBezTo>
                    <a:cubicBezTo>
                      <a:pt x="4826448" y="10141810"/>
                      <a:pt x="4751746" y="10137866"/>
                      <a:pt x="4599359" y="10125849"/>
                    </a:cubicBezTo>
                    <a:cubicBezTo>
                      <a:pt x="4446972" y="10113832"/>
                      <a:pt x="4280486" y="10113849"/>
                      <a:pt x="4087551" y="10125849"/>
                    </a:cubicBezTo>
                    <a:cubicBezTo>
                      <a:pt x="3894616" y="10137849"/>
                      <a:pt x="3695185" y="10107133"/>
                      <a:pt x="3575742" y="10125849"/>
                    </a:cubicBezTo>
                    <a:cubicBezTo>
                      <a:pt x="3456299" y="10144565"/>
                      <a:pt x="3231682" y="10149343"/>
                      <a:pt x="2974022" y="10125849"/>
                    </a:cubicBezTo>
                    <a:cubicBezTo>
                      <a:pt x="2716362" y="10102355"/>
                      <a:pt x="2437481" y="10091382"/>
                      <a:pt x="2192476" y="10125849"/>
                    </a:cubicBezTo>
                    <a:cubicBezTo>
                      <a:pt x="1947471" y="10160316"/>
                      <a:pt x="1797268" y="10135337"/>
                      <a:pt x="1680668" y="10125849"/>
                    </a:cubicBezTo>
                    <a:cubicBezTo>
                      <a:pt x="1564068" y="10116361"/>
                      <a:pt x="1066916" y="10115887"/>
                      <a:pt x="899123" y="10125849"/>
                    </a:cubicBezTo>
                    <a:cubicBezTo>
                      <a:pt x="731331" y="10135811"/>
                      <a:pt x="192282" y="10146222"/>
                      <a:pt x="0" y="10125849"/>
                    </a:cubicBezTo>
                    <a:cubicBezTo>
                      <a:pt x="-5828" y="9938582"/>
                      <a:pt x="10630" y="9525054"/>
                      <a:pt x="0" y="9349534"/>
                    </a:cubicBezTo>
                    <a:cubicBezTo>
                      <a:pt x="-10630" y="9174015"/>
                      <a:pt x="8806" y="9092934"/>
                      <a:pt x="0" y="8978253"/>
                    </a:cubicBezTo>
                    <a:cubicBezTo>
                      <a:pt x="-8806" y="8863572"/>
                      <a:pt x="11543" y="8545752"/>
                      <a:pt x="0" y="8303196"/>
                    </a:cubicBezTo>
                    <a:cubicBezTo>
                      <a:pt x="-11543" y="8060640"/>
                      <a:pt x="25692" y="7951961"/>
                      <a:pt x="0" y="7628140"/>
                    </a:cubicBezTo>
                    <a:cubicBezTo>
                      <a:pt x="-25692" y="7304319"/>
                      <a:pt x="7752" y="7214448"/>
                      <a:pt x="0" y="7054341"/>
                    </a:cubicBezTo>
                    <a:cubicBezTo>
                      <a:pt x="-7752" y="6894234"/>
                      <a:pt x="6534" y="6449494"/>
                      <a:pt x="0" y="6278026"/>
                    </a:cubicBezTo>
                    <a:cubicBezTo>
                      <a:pt x="-6534" y="6106558"/>
                      <a:pt x="-24879" y="5877757"/>
                      <a:pt x="0" y="5704228"/>
                    </a:cubicBezTo>
                    <a:cubicBezTo>
                      <a:pt x="24879" y="5530699"/>
                      <a:pt x="-1802" y="5085743"/>
                      <a:pt x="0" y="4927913"/>
                    </a:cubicBezTo>
                    <a:cubicBezTo>
                      <a:pt x="1802" y="4770084"/>
                      <a:pt x="-20471" y="4502682"/>
                      <a:pt x="0" y="4354115"/>
                    </a:cubicBezTo>
                    <a:cubicBezTo>
                      <a:pt x="20471" y="4205548"/>
                      <a:pt x="16723" y="4050220"/>
                      <a:pt x="0" y="3881575"/>
                    </a:cubicBezTo>
                    <a:cubicBezTo>
                      <a:pt x="-16723" y="3712930"/>
                      <a:pt x="-202" y="3487125"/>
                      <a:pt x="0" y="3307777"/>
                    </a:cubicBezTo>
                    <a:cubicBezTo>
                      <a:pt x="202" y="3128429"/>
                      <a:pt x="-19674" y="2898642"/>
                      <a:pt x="0" y="2632721"/>
                    </a:cubicBezTo>
                    <a:cubicBezTo>
                      <a:pt x="19674" y="2366800"/>
                      <a:pt x="-30091" y="2169801"/>
                      <a:pt x="0" y="1957664"/>
                    </a:cubicBezTo>
                    <a:cubicBezTo>
                      <a:pt x="30091" y="1745527"/>
                      <a:pt x="-1732" y="1520109"/>
                      <a:pt x="0" y="1282608"/>
                    </a:cubicBezTo>
                    <a:cubicBezTo>
                      <a:pt x="1732" y="1045107"/>
                      <a:pt x="49082" y="638340"/>
                      <a:pt x="0" y="0"/>
                    </a:cubicBezTo>
                    <a:close/>
                  </a:path>
                  <a:path w="8991228" h="10125849" stroke="0" extrusionOk="0">
                    <a:moveTo>
                      <a:pt x="0" y="0"/>
                    </a:moveTo>
                    <a:cubicBezTo>
                      <a:pt x="195571" y="-22885"/>
                      <a:pt x="404491" y="22809"/>
                      <a:pt x="511808" y="0"/>
                    </a:cubicBezTo>
                    <a:cubicBezTo>
                      <a:pt x="619125" y="-22809"/>
                      <a:pt x="1074998" y="-8078"/>
                      <a:pt x="1293354" y="0"/>
                    </a:cubicBezTo>
                    <a:cubicBezTo>
                      <a:pt x="1511710" y="8078"/>
                      <a:pt x="1605858" y="-4077"/>
                      <a:pt x="1715250" y="0"/>
                    </a:cubicBezTo>
                    <a:cubicBezTo>
                      <a:pt x="1824642" y="4077"/>
                      <a:pt x="2001431" y="8069"/>
                      <a:pt x="2137146" y="0"/>
                    </a:cubicBezTo>
                    <a:cubicBezTo>
                      <a:pt x="2272861" y="-8069"/>
                      <a:pt x="2611950" y="4094"/>
                      <a:pt x="2738866" y="0"/>
                    </a:cubicBezTo>
                    <a:cubicBezTo>
                      <a:pt x="2865782" y="-4094"/>
                      <a:pt x="3242680" y="-22567"/>
                      <a:pt x="3520412" y="0"/>
                    </a:cubicBezTo>
                    <a:cubicBezTo>
                      <a:pt x="3798144" y="22567"/>
                      <a:pt x="4000421" y="14072"/>
                      <a:pt x="4301957" y="0"/>
                    </a:cubicBezTo>
                    <a:cubicBezTo>
                      <a:pt x="4603494" y="-14072"/>
                      <a:pt x="4517582" y="12283"/>
                      <a:pt x="4723853" y="0"/>
                    </a:cubicBezTo>
                    <a:cubicBezTo>
                      <a:pt x="4930124" y="-12283"/>
                      <a:pt x="4999472" y="-12480"/>
                      <a:pt x="5145749" y="0"/>
                    </a:cubicBezTo>
                    <a:cubicBezTo>
                      <a:pt x="5292026" y="12480"/>
                      <a:pt x="5494254" y="3149"/>
                      <a:pt x="5657557" y="0"/>
                    </a:cubicBezTo>
                    <a:cubicBezTo>
                      <a:pt x="5820860" y="-3149"/>
                      <a:pt x="6028799" y="-10468"/>
                      <a:pt x="6169366" y="0"/>
                    </a:cubicBezTo>
                    <a:cubicBezTo>
                      <a:pt x="6309933" y="10468"/>
                      <a:pt x="6542456" y="24641"/>
                      <a:pt x="6860999" y="0"/>
                    </a:cubicBezTo>
                    <a:cubicBezTo>
                      <a:pt x="7179542" y="-24641"/>
                      <a:pt x="7311653" y="27568"/>
                      <a:pt x="7462719" y="0"/>
                    </a:cubicBezTo>
                    <a:cubicBezTo>
                      <a:pt x="7613785" y="-27568"/>
                      <a:pt x="7711644" y="-18601"/>
                      <a:pt x="7884615" y="0"/>
                    </a:cubicBezTo>
                    <a:cubicBezTo>
                      <a:pt x="8057586" y="18601"/>
                      <a:pt x="8594363" y="-9457"/>
                      <a:pt x="8991228" y="0"/>
                    </a:cubicBezTo>
                    <a:cubicBezTo>
                      <a:pt x="8975396" y="219256"/>
                      <a:pt x="8976021" y="515425"/>
                      <a:pt x="8991228" y="675057"/>
                    </a:cubicBezTo>
                    <a:cubicBezTo>
                      <a:pt x="9006435" y="834689"/>
                      <a:pt x="8990084" y="1176929"/>
                      <a:pt x="8991228" y="1451372"/>
                    </a:cubicBezTo>
                    <a:cubicBezTo>
                      <a:pt x="8992372" y="1725816"/>
                      <a:pt x="8983594" y="1784721"/>
                      <a:pt x="8991228" y="2025170"/>
                    </a:cubicBezTo>
                    <a:cubicBezTo>
                      <a:pt x="8998862" y="2265619"/>
                      <a:pt x="8989393" y="2516406"/>
                      <a:pt x="8991228" y="2801485"/>
                    </a:cubicBezTo>
                    <a:cubicBezTo>
                      <a:pt x="8993063" y="3086564"/>
                      <a:pt x="8981912" y="3341250"/>
                      <a:pt x="8991228" y="3577800"/>
                    </a:cubicBezTo>
                    <a:cubicBezTo>
                      <a:pt x="9000544" y="3814351"/>
                      <a:pt x="8982835" y="3880283"/>
                      <a:pt x="8991228" y="4050340"/>
                    </a:cubicBezTo>
                    <a:cubicBezTo>
                      <a:pt x="8999621" y="4220397"/>
                      <a:pt x="8989121" y="4462000"/>
                      <a:pt x="8991228" y="4624138"/>
                    </a:cubicBezTo>
                    <a:cubicBezTo>
                      <a:pt x="8993335" y="4786276"/>
                      <a:pt x="9008297" y="4909004"/>
                      <a:pt x="8991228" y="4995419"/>
                    </a:cubicBezTo>
                    <a:cubicBezTo>
                      <a:pt x="8974159" y="5081834"/>
                      <a:pt x="8995798" y="5402868"/>
                      <a:pt x="8991228" y="5569217"/>
                    </a:cubicBezTo>
                    <a:cubicBezTo>
                      <a:pt x="8986658" y="5735566"/>
                      <a:pt x="8975484" y="5770915"/>
                      <a:pt x="8991228" y="5940498"/>
                    </a:cubicBezTo>
                    <a:cubicBezTo>
                      <a:pt x="9006972" y="6110081"/>
                      <a:pt x="9008466" y="6176165"/>
                      <a:pt x="8991228" y="6311779"/>
                    </a:cubicBezTo>
                    <a:cubicBezTo>
                      <a:pt x="8973990" y="6447393"/>
                      <a:pt x="9006360" y="6694453"/>
                      <a:pt x="8991228" y="6986836"/>
                    </a:cubicBezTo>
                    <a:cubicBezTo>
                      <a:pt x="8976096" y="7279219"/>
                      <a:pt x="8991508" y="7250008"/>
                      <a:pt x="8991228" y="7358117"/>
                    </a:cubicBezTo>
                    <a:cubicBezTo>
                      <a:pt x="8990948" y="7466226"/>
                      <a:pt x="8994154" y="7971672"/>
                      <a:pt x="8991228" y="8134432"/>
                    </a:cubicBezTo>
                    <a:cubicBezTo>
                      <a:pt x="8988302" y="8297193"/>
                      <a:pt x="8991583" y="8748301"/>
                      <a:pt x="8991228" y="9012006"/>
                    </a:cubicBezTo>
                    <a:cubicBezTo>
                      <a:pt x="8990873" y="9275711"/>
                      <a:pt x="8968383" y="9842649"/>
                      <a:pt x="8991228" y="10125849"/>
                    </a:cubicBezTo>
                    <a:cubicBezTo>
                      <a:pt x="8854965" y="10121965"/>
                      <a:pt x="8722874" y="10110571"/>
                      <a:pt x="8569332" y="10125849"/>
                    </a:cubicBezTo>
                    <a:cubicBezTo>
                      <a:pt x="8415790" y="10141127"/>
                      <a:pt x="7956423" y="10089609"/>
                      <a:pt x="7697874" y="10125849"/>
                    </a:cubicBezTo>
                    <a:cubicBezTo>
                      <a:pt x="7439325" y="10162089"/>
                      <a:pt x="7166529" y="10143119"/>
                      <a:pt x="7006242" y="10125849"/>
                    </a:cubicBezTo>
                    <a:cubicBezTo>
                      <a:pt x="6845955" y="10108579"/>
                      <a:pt x="6744237" y="10109357"/>
                      <a:pt x="6584345" y="10125849"/>
                    </a:cubicBezTo>
                    <a:cubicBezTo>
                      <a:pt x="6424453" y="10142341"/>
                      <a:pt x="5982200" y="10115954"/>
                      <a:pt x="5712888" y="10125849"/>
                    </a:cubicBezTo>
                    <a:cubicBezTo>
                      <a:pt x="5443576" y="10135744"/>
                      <a:pt x="5226399" y="10100675"/>
                      <a:pt x="5021255" y="10125849"/>
                    </a:cubicBezTo>
                    <a:cubicBezTo>
                      <a:pt x="4816111" y="10151023"/>
                      <a:pt x="4472975" y="10113289"/>
                      <a:pt x="4239710" y="10125849"/>
                    </a:cubicBezTo>
                    <a:cubicBezTo>
                      <a:pt x="4006446" y="10138409"/>
                      <a:pt x="3860603" y="10144973"/>
                      <a:pt x="3637989" y="10125849"/>
                    </a:cubicBezTo>
                    <a:cubicBezTo>
                      <a:pt x="3415375" y="10106725"/>
                      <a:pt x="3318556" y="10126599"/>
                      <a:pt x="3216093" y="10125849"/>
                    </a:cubicBezTo>
                    <a:cubicBezTo>
                      <a:pt x="3113630" y="10125099"/>
                      <a:pt x="2778820" y="10095828"/>
                      <a:pt x="2614372" y="10125849"/>
                    </a:cubicBezTo>
                    <a:cubicBezTo>
                      <a:pt x="2449924" y="10155870"/>
                      <a:pt x="2224762" y="10108300"/>
                      <a:pt x="2012652" y="10125849"/>
                    </a:cubicBezTo>
                    <a:cubicBezTo>
                      <a:pt x="1800542" y="10143398"/>
                      <a:pt x="1540947" y="10144370"/>
                      <a:pt x="1231107" y="10125849"/>
                    </a:cubicBezTo>
                    <a:cubicBezTo>
                      <a:pt x="921267" y="10107328"/>
                      <a:pt x="388517" y="10181190"/>
                      <a:pt x="0" y="10125849"/>
                    </a:cubicBezTo>
                    <a:cubicBezTo>
                      <a:pt x="14764" y="9801162"/>
                      <a:pt x="-31792" y="9542585"/>
                      <a:pt x="0" y="9248275"/>
                    </a:cubicBezTo>
                    <a:cubicBezTo>
                      <a:pt x="31792" y="8953965"/>
                      <a:pt x="-10772" y="8717113"/>
                      <a:pt x="0" y="8471960"/>
                    </a:cubicBezTo>
                    <a:cubicBezTo>
                      <a:pt x="10772" y="8226808"/>
                      <a:pt x="-1643" y="7989932"/>
                      <a:pt x="0" y="7695645"/>
                    </a:cubicBezTo>
                    <a:cubicBezTo>
                      <a:pt x="1643" y="7401358"/>
                      <a:pt x="10892" y="7368091"/>
                      <a:pt x="0" y="7223106"/>
                    </a:cubicBezTo>
                    <a:cubicBezTo>
                      <a:pt x="-10892" y="7078121"/>
                      <a:pt x="3349" y="6943779"/>
                      <a:pt x="0" y="6851824"/>
                    </a:cubicBezTo>
                    <a:cubicBezTo>
                      <a:pt x="-3349" y="6759869"/>
                      <a:pt x="-7843" y="6478239"/>
                      <a:pt x="0" y="6379285"/>
                    </a:cubicBezTo>
                    <a:cubicBezTo>
                      <a:pt x="7843" y="6280331"/>
                      <a:pt x="-9207" y="5885207"/>
                      <a:pt x="0" y="5704228"/>
                    </a:cubicBezTo>
                    <a:cubicBezTo>
                      <a:pt x="9207" y="5523249"/>
                      <a:pt x="28219" y="5263300"/>
                      <a:pt x="0" y="4826655"/>
                    </a:cubicBezTo>
                    <a:cubicBezTo>
                      <a:pt x="-28219" y="4390010"/>
                      <a:pt x="33342" y="4316255"/>
                      <a:pt x="0" y="3949081"/>
                    </a:cubicBezTo>
                    <a:cubicBezTo>
                      <a:pt x="-33342" y="3581907"/>
                      <a:pt x="13458" y="3696292"/>
                      <a:pt x="0" y="3577800"/>
                    </a:cubicBezTo>
                    <a:cubicBezTo>
                      <a:pt x="-13458" y="3459308"/>
                      <a:pt x="23559" y="3086518"/>
                      <a:pt x="0" y="2801485"/>
                    </a:cubicBezTo>
                    <a:cubicBezTo>
                      <a:pt x="-23559" y="2516453"/>
                      <a:pt x="36710" y="2326309"/>
                      <a:pt x="0" y="2025170"/>
                    </a:cubicBezTo>
                    <a:cubicBezTo>
                      <a:pt x="-36710" y="1724032"/>
                      <a:pt x="-19883" y="1686371"/>
                      <a:pt x="0" y="1552630"/>
                    </a:cubicBezTo>
                    <a:cubicBezTo>
                      <a:pt x="19883" y="1418889"/>
                      <a:pt x="18527" y="1342751"/>
                      <a:pt x="0" y="1181349"/>
                    </a:cubicBezTo>
                    <a:cubicBezTo>
                      <a:pt x="-18527" y="1019947"/>
                      <a:pt x="11979" y="848810"/>
                      <a:pt x="0" y="607551"/>
                    </a:cubicBezTo>
                    <a:cubicBezTo>
                      <a:pt x="-11979" y="366292"/>
                      <a:pt x="-22300" y="150780"/>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Forward and Inverse Kinematics</a:t>
                </a:r>
              </a:p>
              <a:p>
                <a:pPr algn="just"/>
                <a:r>
                  <a:rPr lang="en-US" sz="2800" dirty="0"/>
                  <a:t>	</a:t>
                </a:r>
                <a:r>
                  <a:rPr lang="en-IN" sz="2600" dirty="0">
                    <a:latin typeface="Aptos" panose="020B0004020202020204" pitchFamily="34" charset="0"/>
                  </a:rPr>
                  <a:t>Forward kinematics for OpenMANIPULATOR-X with four revolute joints computes the transformation matrix T from the base to the end-effector frame:</a:t>
                </a:r>
              </a:p>
              <a:p>
                <a:pPr algn="just"/>
                <a:r>
                  <a:rPr lang="en-IN" sz="2600" dirty="0">
                    <a:latin typeface="Aptos" panose="020B0004020202020204" pitchFamily="34" charset="0"/>
                  </a:rPr>
                  <a:t>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𝑇</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4</m:t>
                        </m:r>
                      </m:sub>
                    </m:sSub>
                  </m:oMath>
                </a14:m>
                <a:r>
                  <a:rPr lang="en-IN" sz="2600" dirty="0">
                    <a:latin typeface="Aptos" panose="020B0004020202020204" pitchFamily="34" charset="0"/>
                  </a:rPr>
                  <a:t>​</a:t>
                </a:r>
              </a:p>
              <a:p>
                <a:pPr algn="just"/>
                <a:r>
                  <a:rPr lang="en-IN" sz="2600" dirty="0">
                    <a:latin typeface="Aptos" panose="020B0004020202020204" pitchFamily="34" charset="0"/>
                  </a:rPr>
                  <a:t>	where Ti​ represents the transformation matrix for each joint, describing both rotation and translation. Inverse kinematics involves determining the joint angles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3</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4</m:t>
                        </m:r>
                      </m:sub>
                    </m:sSub>
                    <m:r>
                      <a:rPr lang="en-US" sz="2600" i="1">
                        <a:effectLst/>
                        <a:latin typeface="Cambria Math" panose="02040503050406030204" pitchFamily="18" charset="0"/>
                        <a:ea typeface="SimSun" panose="02010600030101010101" pitchFamily="2" charset="-122"/>
                        <a:cs typeface="Times New Roman" panose="02020603050405020304" pitchFamily="18" charset="0"/>
                      </a:rPr>
                      <m:t>}</m:t>
                    </m:r>
                  </m:oMath>
                </a14:m>
                <a:r>
                  <a:rPr lang="en-IN" sz="2600" dirty="0">
                    <a:latin typeface="Aptos" panose="020B0004020202020204" pitchFamily="34" charset="0"/>
                  </a:rPr>
                  <a:t> that achieve a desired end-effector pose by solving </a:t>
                </a:r>
                <a14:m>
                  <m:oMath xmlns:m="http://schemas.openxmlformats.org/officeDocument/2006/math">
                    <m:r>
                      <a:rPr lang="en-US" sz="2600" i="1">
                        <a:latin typeface="Cambria Math" panose="02040503050406030204" pitchFamily="18" charset="0"/>
                        <a:ea typeface="SimSun" panose="02010600030101010101" pitchFamily="2" charset="-122"/>
                        <a:cs typeface="Times New Roman" panose="02020603050405020304" pitchFamily="18" charset="0"/>
                      </a:rPr>
                      <m:t>𝑇</m:t>
                    </m:r>
                    <m:r>
                      <a:rPr lang="en-US" sz="2600" i="1">
                        <a:latin typeface="Cambria Math" panose="02040503050406030204" pitchFamily="18" charset="0"/>
                        <a:ea typeface="SimSun" panose="02010600030101010101" pitchFamily="2" charset="-122"/>
                        <a:cs typeface="Times New Roman" panose="020206030504050203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IN" sz="2600" i="1">
                            <a:latin typeface="Cambria Math" panose="02040503050406030204" pitchFamily="18" charset="0"/>
                          </a:rPr>
                        </m:ctrlPr>
                      </m:sSubPr>
                      <m:e>
                        <m:r>
                          <a:rPr lang="en-US" sz="2600" i="1">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IN" sz="2600" i="1">
                            <a:latin typeface="Cambria Math" panose="02040503050406030204" pitchFamily="18" charset="0"/>
                          </a:rPr>
                        </m:ctrlPr>
                      </m:sSubPr>
                      <m:e>
                        <m:r>
                          <a:rPr lang="en-US" sz="2600" i="1">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latin typeface="Cambria Math" panose="02040503050406030204" pitchFamily="18" charset="0"/>
                            <a:ea typeface="SimSun" panose="02010600030101010101" pitchFamily="2" charset="-122"/>
                            <a:cs typeface="Times New Roman" panose="02020603050405020304" pitchFamily="18" charset="0"/>
                          </a:rPr>
                          <m:t>3</m:t>
                        </m:r>
                      </m:sub>
                    </m:sSub>
                    <m:sSub>
                      <m:sSubPr>
                        <m:ctrlPr>
                          <a:rPr lang="en-IN" sz="2600" i="1">
                            <a:latin typeface="Cambria Math" panose="02040503050406030204" pitchFamily="18" charset="0"/>
                          </a:rPr>
                        </m:ctrlPr>
                      </m:sSubPr>
                      <m:e>
                        <m:r>
                          <a:rPr lang="en-US" sz="2600" i="1">
                            <a:latin typeface="Cambria Math" panose="02040503050406030204" pitchFamily="18" charset="0"/>
                            <a:ea typeface="SimSun" panose="02010600030101010101" pitchFamily="2" charset="-122"/>
                            <a:cs typeface="Times New Roman" panose="02020603050405020304" pitchFamily="18" charset="0"/>
                          </a:rPr>
                          <m:t>𝑇</m:t>
                        </m:r>
                      </m:e>
                      <m:sub>
                        <m:r>
                          <a:rPr lang="en-US" sz="2600" i="1">
                            <a:latin typeface="Cambria Math" panose="02040503050406030204" pitchFamily="18" charset="0"/>
                            <a:ea typeface="SimSun" panose="02010600030101010101" pitchFamily="2" charset="-122"/>
                            <a:cs typeface="Times New Roman" panose="02020603050405020304" pitchFamily="18" charset="0"/>
                          </a:rPr>
                          <m:t>4</m:t>
                        </m:r>
                      </m:sub>
                    </m:sSub>
                  </m:oMath>
                </a14:m>
                <a:r>
                  <a:rPr lang="en-IN" sz="2600" dirty="0">
                    <a:latin typeface="Aptos" panose="020B0004020202020204" pitchFamily="34" charset="0"/>
                  </a:rPr>
                  <a:t>​.</a:t>
                </a:r>
              </a:p>
              <a:p>
                <a:pPr algn="just"/>
                <a:r>
                  <a:rPr lang="en-IN" sz="2600" dirty="0">
                    <a:latin typeface="Aptos" panose="020B0004020202020204" pitchFamily="34" charset="0"/>
                  </a:rPr>
                  <a:t>	Advanced solvers such as KDL, </a:t>
                </a:r>
                <a:r>
                  <a:rPr lang="en-IN" sz="2600" dirty="0" err="1">
                    <a:latin typeface="Aptos" panose="020B0004020202020204" pitchFamily="34" charset="0"/>
                  </a:rPr>
                  <a:t>IKFast</a:t>
                </a:r>
                <a:r>
                  <a:rPr lang="en-IN" sz="2600" dirty="0">
                    <a:latin typeface="Aptos" panose="020B0004020202020204" pitchFamily="34" charset="0"/>
                  </a:rPr>
                  <a:t>, and </a:t>
                </a:r>
                <a:r>
                  <a:rPr lang="en-IN" sz="2600" dirty="0" err="1">
                    <a:latin typeface="Aptos" panose="020B0004020202020204" pitchFamily="34" charset="0"/>
                  </a:rPr>
                  <a:t>MoveIt</a:t>
                </a:r>
                <a:r>
                  <a:rPr lang="en-IN" sz="2600" dirty="0">
                    <a:latin typeface="Aptos" panose="020B0004020202020204" pitchFamily="34" charset="0"/>
                  </a:rPr>
                  <a:t>! are utilized for efficient computation of inverse kinematics solutions in applications involving OpenMANIPULATOR-X. These solvers automate the process, enabling precise positioning and trajectory planning for robotic tasks.</a:t>
                </a: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a:p>
                <a:pPr algn="just"/>
                <a:endParaRPr lang="en-IN" sz="2800" dirty="0">
                  <a:latin typeface="Aptos" panose="020B0004020202020204" pitchFamily="34" charset="0"/>
                </a:endParaRPr>
              </a:p>
            </p:txBody>
          </p:sp>
        </mc:Choice>
        <mc:Fallback>
          <p:sp>
            <p:nvSpPr>
              <p:cNvPr id="21" name="TextBox 20">
                <a:extLst>
                  <a:ext uri="{FF2B5EF4-FFF2-40B4-BE49-F238E27FC236}">
                    <a16:creationId xmlns:a16="http://schemas.microsoft.com/office/drawing/2014/main" id="{5D062F01-99F9-4E7F-D574-9D06248E8C23}"/>
                  </a:ext>
                </a:extLst>
              </p:cNvPr>
              <p:cNvSpPr txBox="1">
                <a:spLocks noRot="1" noChangeAspect="1" noMove="1" noResize="1" noEditPoints="1" noAdjustHandles="1" noChangeArrowheads="1" noChangeShapeType="1" noTextEdit="1"/>
              </p:cNvSpPr>
              <p:nvPr/>
            </p:nvSpPr>
            <p:spPr>
              <a:xfrm>
                <a:off x="9538312" y="4168998"/>
                <a:ext cx="8991228" cy="10125849"/>
              </a:xfrm>
              <a:prstGeom prst="rect">
                <a:avLst/>
              </a:prstGeom>
              <a:blipFill>
                <a:blip r:embed="rId6"/>
                <a:stretch>
                  <a:fillRect l="-1479" t="-598" r="-807"/>
                </a:stretch>
              </a:blipFill>
              <a:ln w="38100">
                <a:solidFill>
                  <a:schemeClr val="tx1"/>
                </a:solidFill>
                <a:prstDash val="solid"/>
                <a:extLst>
                  <a:ext uri="{C807C97D-BFC1-408E-A445-0C87EB9F89A2}">
                    <ask:lineSketchStyleProps xmlns:ask="http://schemas.microsoft.com/office/drawing/2018/sketchyshapes" sd="3540300106">
                      <a:custGeom>
                        <a:avLst/>
                        <a:gdLst>
                          <a:gd name="connsiteX0" fmla="*/ 0 w 8991228"/>
                          <a:gd name="connsiteY0" fmla="*/ 0 h 10125849"/>
                          <a:gd name="connsiteX1" fmla="*/ 691633 w 8991228"/>
                          <a:gd name="connsiteY1" fmla="*/ 0 h 10125849"/>
                          <a:gd name="connsiteX2" fmla="*/ 1563090 w 8991228"/>
                          <a:gd name="connsiteY2" fmla="*/ 0 h 10125849"/>
                          <a:gd name="connsiteX3" fmla="*/ 2434548 w 8991228"/>
                          <a:gd name="connsiteY3" fmla="*/ 0 h 10125849"/>
                          <a:gd name="connsiteX4" fmla="*/ 3216093 w 8991228"/>
                          <a:gd name="connsiteY4" fmla="*/ 0 h 10125849"/>
                          <a:gd name="connsiteX5" fmla="*/ 4087551 w 8991228"/>
                          <a:gd name="connsiteY5" fmla="*/ 0 h 10125849"/>
                          <a:gd name="connsiteX6" fmla="*/ 4599359 w 8991228"/>
                          <a:gd name="connsiteY6" fmla="*/ 0 h 10125849"/>
                          <a:gd name="connsiteX7" fmla="*/ 5021255 w 8991228"/>
                          <a:gd name="connsiteY7" fmla="*/ 0 h 10125849"/>
                          <a:gd name="connsiteX8" fmla="*/ 5443151 w 8991228"/>
                          <a:gd name="connsiteY8" fmla="*/ 0 h 10125849"/>
                          <a:gd name="connsiteX9" fmla="*/ 5954959 w 8991228"/>
                          <a:gd name="connsiteY9" fmla="*/ 0 h 10125849"/>
                          <a:gd name="connsiteX10" fmla="*/ 6736505 w 8991228"/>
                          <a:gd name="connsiteY10" fmla="*/ 0 h 10125849"/>
                          <a:gd name="connsiteX11" fmla="*/ 7338225 w 8991228"/>
                          <a:gd name="connsiteY11" fmla="*/ 0 h 10125849"/>
                          <a:gd name="connsiteX12" fmla="*/ 7760121 w 8991228"/>
                          <a:gd name="connsiteY12" fmla="*/ 0 h 10125849"/>
                          <a:gd name="connsiteX13" fmla="*/ 8182017 w 8991228"/>
                          <a:gd name="connsiteY13" fmla="*/ 0 h 10125849"/>
                          <a:gd name="connsiteX14" fmla="*/ 8991228 w 8991228"/>
                          <a:gd name="connsiteY14" fmla="*/ 0 h 10125849"/>
                          <a:gd name="connsiteX15" fmla="*/ 8991228 w 8991228"/>
                          <a:gd name="connsiteY15" fmla="*/ 877574 h 10125849"/>
                          <a:gd name="connsiteX16" fmla="*/ 8991228 w 8991228"/>
                          <a:gd name="connsiteY16" fmla="*/ 1653889 h 10125849"/>
                          <a:gd name="connsiteX17" fmla="*/ 8991228 w 8991228"/>
                          <a:gd name="connsiteY17" fmla="*/ 2328945 h 10125849"/>
                          <a:gd name="connsiteX18" fmla="*/ 8991228 w 8991228"/>
                          <a:gd name="connsiteY18" fmla="*/ 2801485 h 10125849"/>
                          <a:gd name="connsiteX19" fmla="*/ 8991228 w 8991228"/>
                          <a:gd name="connsiteY19" fmla="*/ 3375283 h 10125849"/>
                          <a:gd name="connsiteX20" fmla="*/ 8991228 w 8991228"/>
                          <a:gd name="connsiteY20" fmla="*/ 3746564 h 10125849"/>
                          <a:gd name="connsiteX21" fmla="*/ 8991228 w 8991228"/>
                          <a:gd name="connsiteY21" fmla="*/ 4320362 h 10125849"/>
                          <a:gd name="connsiteX22" fmla="*/ 8991228 w 8991228"/>
                          <a:gd name="connsiteY22" fmla="*/ 4995419 h 10125849"/>
                          <a:gd name="connsiteX23" fmla="*/ 8991228 w 8991228"/>
                          <a:gd name="connsiteY23" fmla="*/ 5670475 h 10125849"/>
                          <a:gd name="connsiteX24" fmla="*/ 8991228 w 8991228"/>
                          <a:gd name="connsiteY24" fmla="*/ 6548049 h 10125849"/>
                          <a:gd name="connsiteX25" fmla="*/ 8991228 w 8991228"/>
                          <a:gd name="connsiteY25" fmla="*/ 6919330 h 10125849"/>
                          <a:gd name="connsiteX26" fmla="*/ 8991228 w 8991228"/>
                          <a:gd name="connsiteY26" fmla="*/ 7391870 h 10125849"/>
                          <a:gd name="connsiteX27" fmla="*/ 8991228 w 8991228"/>
                          <a:gd name="connsiteY27" fmla="*/ 7763151 h 10125849"/>
                          <a:gd name="connsiteX28" fmla="*/ 8991228 w 8991228"/>
                          <a:gd name="connsiteY28" fmla="*/ 8438207 h 10125849"/>
                          <a:gd name="connsiteX29" fmla="*/ 8991228 w 8991228"/>
                          <a:gd name="connsiteY29" fmla="*/ 9012006 h 10125849"/>
                          <a:gd name="connsiteX30" fmla="*/ 8991228 w 8991228"/>
                          <a:gd name="connsiteY30" fmla="*/ 9484545 h 10125849"/>
                          <a:gd name="connsiteX31" fmla="*/ 8991228 w 8991228"/>
                          <a:gd name="connsiteY31" fmla="*/ 10125849 h 10125849"/>
                          <a:gd name="connsiteX32" fmla="*/ 8209683 w 8991228"/>
                          <a:gd name="connsiteY32" fmla="*/ 10125849 h 10125849"/>
                          <a:gd name="connsiteX33" fmla="*/ 7338225 w 8991228"/>
                          <a:gd name="connsiteY33" fmla="*/ 10125849 h 10125849"/>
                          <a:gd name="connsiteX34" fmla="*/ 6916329 w 8991228"/>
                          <a:gd name="connsiteY34" fmla="*/ 10125849 h 10125849"/>
                          <a:gd name="connsiteX35" fmla="*/ 6314609 w 8991228"/>
                          <a:gd name="connsiteY35" fmla="*/ 10125849 h 10125849"/>
                          <a:gd name="connsiteX36" fmla="*/ 5802800 w 8991228"/>
                          <a:gd name="connsiteY36" fmla="*/ 10125849 h 10125849"/>
                          <a:gd name="connsiteX37" fmla="*/ 5111167 w 8991228"/>
                          <a:gd name="connsiteY37" fmla="*/ 10125849 h 10125849"/>
                          <a:gd name="connsiteX38" fmla="*/ 4599359 w 8991228"/>
                          <a:gd name="connsiteY38" fmla="*/ 10125849 h 10125849"/>
                          <a:gd name="connsiteX39" fmla="*/ 4087551 w 8991228"/>
                          <a:gd name="connsiteY39" fmla="*/ 10125849 h 10125849"/>
                          <a:gd name="connsiteX40" fmla="*/ 3575742 w 8991228"/>
                          <a:gd name="connsiteY40" fmla="*/ 10125849 h 10125849"/>
                          <a:gd name="connsiteX41" fmla="*/ 2974022 w 8991228"/>
                          <a:gd name="connsiteY41" fmla="*/ 10125849 h 10125849"/>
                          <a:gd name="connsiteX42" fmla="*/ 2192476 w 8991228"/>
                          <a:gd name="connsiteY42" fmla="*/ 10125849 h 10125849"/>
                          <a:gd name="connsiteX43" fmla="*/ 1680668 w 8991228"/>
                          <a:gd name="connsiteY43" fmla="*/ 10125849 h 10125849"/>
                          <a:gd name="connsiteX44" fmla="*/ 899123 w 8991228"/>
                          <a:gd name="connsiteY44" fmla="*/ 10125849 h 10125849"/>
                          <a:gd name="connsiteX45" fmla="*/ 0 w 8991228"/>
                          <a:gd name="connsiteY45" fmla="*/ 10125849 h 10125849"/>
                          <a:gd name="connsiteX46" fmla="*/ 0 w 8991228"/>
                          <a:gd name="connsiteY46" fmla="*/ 9349534 h 10125849"/>
                          <a:gd name="connsiteX47" fmla="*/ 0 w 8991228"/>
                          <a:gd name="connsiteY47" fmla="*/ 8978253 h 10125849"/>
                          <a:gd name="connsiteX48" fmla="*/ 0 w 8991228"/>
                          <a:gd name="connsiteY48" fmla="*/ 8303196 h 10125849"/>
                          <a:gd name="connsiteX49" fmla="*/ 0 w 8991228"/>
                          <a:gd name="connsiteY49" fmla="*/ 7628140 h 10125849"/>
                          <a:gd name="connsiteX50" fmla="*/ 0 w 8991228"/>
                          <a:gd name="connsiteY50" fmla="*/ 7054341 h 10125849"/>
                          <a:gd name="connsiteX51" fmla="*/ 0 w 8991228"/>
                          <a:gd name="connsiteY51" fmla="*/ 6278026 h 10125849"/>
                          <a:gd name="connsiteX52" fmla="*/ 0 w 8991228"/>
                          <a:gd name="connsiteY52" fmla="*/ 5704228 h 10125849"/>
                          <a:gd name="connsiteX53" fmla="*/ 0 w 8991228"/>
                          <a:gd name="connsiteY53" fmla="*/ 4927913 h 10125849"/>
                          <a:gd name="connsiteX54" fmla="*/ 0 w 8991228"/>
                          <a:gd name="connsiteY54" fmla="*/ 4354115 h 10125849"/>
                          <a:gd name="connsiteX55" fmla="*/ 0 w 8991228"/>
                          <a:gd name="connsiteY55" fmla="*/ 3881575 h 10125849"/>
                          <a:gd name="connsiteX56" fmla="*/ 0 w 8991228"/>
                          <a:gd name="connsiteY56" fmla="*/ 3307777 h 10125849"/>
                          <a:gd name="connsiteX57" fmla="*/ 0 w 8991228"/>
                          <a:gd name="connsiteY57" fmla="*/ 2632721 h 10125849"/>
                          <a:gd name="connsiteX58" fmla="*/ 0 w 8991228"/>
                          <a:gd name="connsiteY58" fmla="*/ 1957664 h 10125849"/>
                          <a:gd name="connsiteX59" fmla="*/ 0 w 8991228"/>
                          <a:gd name="connsiteY59" fmla="*/ 1282608 h 10125849"/>
                          <a:gd name="connsiteX60" fmla="*/ 0 w 8991228"/>
                          <a:gd name="connsiteY60" fmla="*/ 0 h 1012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991228" h="10125849" fill="none" extrusionOk="0">
                            <a:moveTo>
                              <a:pt x="0" y="0"/>
                            </a:moveTo>
                            <a:cubicBezTo>
                              <a:pt x="177743" y="19136"/>
                              <a:pt x="534180" y="-8181"/>
                              <a:pt x="691633" y="0"/>
                            </a:cubicBezTo>
                            <a:cubicBezTo>
                              <a:pt x="849086" y="8181"/>
                              <a:pt x="1325610" y="10496"/>
                              <a:pt x="1563090" y="0"/>
                            </a:cubicBezTo>
                            <a:cubicBezTo>
                              <a:pt x="1800570" y="-10496"/>
                              <a:pt x="2179256" y="-20413"/>
                              <a:pt x="2434548" y="0"/>
                            </a:cubicBezTo>
                            <a:cubicBezTo>
                              <a:pt x="2689840" y="20413"/>
                              <a:pt x="2910449" y="13592"/>
                              <a:pt x="3216093" y="0"/>
                            </a:cubicBezTo>
                            <a:cubicBezTo>
                              <a:pt x="3521737" y="-13592"/>
                              <a:pt x="3842176" y="6385"/>
                              <a:pt x="4087551" y="0"/>
                            </a:cubicBezTo>
                            <a:cubicBezTo>
                              <a:pt x="4332926" y="-6385"/>
                              <a:pt x="4464407" y="-8581"/>
                              <a:pt x="4599359" y="0"/>
                            </a:cubicBezTo>
                            <a:cubicBezTo>
                              <a:pt x="4734311" y="8581"/>
                              <a:pt x="4921034" y="-8799"/>
                              <a:pt x="5021255" y="0"/>
                            </a:cubicBezTo>
                            <a:cubicBezTo>
                              <a:pt x="5121476" y="8799"/>
                              <a:pt x="5294210" y="-2526"/>
                              <a:pt x="5443151" y="0"/>
                            </a:cubicBezTo>
                            <a:cubicBezTo>
                              <a:pt x="5592092" y="2526"/>
                              <a:pt x="5727145" y="-1975"/>
                              <a:pt x="5954959" y="0"/>
                            </a:cubicBezTo>
                            <a:cubicBezTo>
                              <a:pt x="6182773" y="1975"/>
                              <a:pt x="6386466" y="12699"/>
                              <a:pt x="6736505" y="0"/>
                            </a:cubicBezTo>
                            <a:cubicBezTo>
                              <a:pt x="7086544" y="-12699"/>
                              <a:pt x="7088403" y="12471"/>
                              <a:pt x="7338225" y="0"/>
                            </a:cubicBezTo>
                            <a:cubicBezTo>
                              <a:pt x="7588047" y="-12471"/>
                              <a:pt x="7552261" y="-607"/>
                              <a:pt x="7760121" y="0"/>
                            </a:cubicBezTo>
                            <a:cubicBezTo>
                              <a:pt x="7967981" y="607"/>
                              <a:pt x="8015222" y="12897"/>
                              <a:pt x="8182017" y="0"/>
                            </a:cubicBezTo>
                            <a:cubicBezTo>
                              <a:pt x="8348812" y="-12897"/>
                              <a:pt x="8715681" y="30852"/>
                              <a:pt x="8991228" y="0"/>
                            </a:cubicBezTo>
                            <a:cubicBezTo>
                              <a:pt x="8954281" y="192476"/>
                              <a:pt x="9015533" y="565128"/>
                              <a:pt x="8991228" y="877574"/>
                            </a:cubicBezTo>
                            <a:cubicBezTo>
                              <a:pt x="8966923" y="1190020"/>
                              <a:pt x="8985000" y="1281459"/>
                              <a:pt x="8991228" y="1653889"/>
                            </a:cubicBezTo>
                            <a:cubicBezTo>
                              <a:pt x="8997456" y="2026319"/>
                              <a:pt x="9015600" y="2027721"/>
                              <a:pt x="8991228" y="2328945"/>
                            </a:cubicBezTo>
                            <a:cubicBezTo>
                              <a:pt x="8966856" y="2630169"/>
                              <a:pt x="8991124" y="2599079"/>
                              <a:pt x="8991228" y="2801485"/>
                            </a:cubicBezTo>
                            <a:cubicBezTo>
                              <a:pt x="8991332" y="3003891"/>
                              <a:pt x="9001216" y="3153121"/>
                              <a:pt x="8991228" y="3375283"/>
                            </a:cubicBezTo>
                            <a:cubicBezTo>
                              <a:pt x="8981240" y="3597445"/>
                              <a:pt x="9008384" y="3571146"/>
                              <a:pt x="8991228" y="3746564"/>
                            </a:cubicBezTo>
                            <a:cubicBezTo>
                              <a:pt x="8974072" y="3921982"/>
                              <a:pt x="9003328" y="4203640"/>
                              <a:pt x="8991228" y="4320362"/>
                            </a:cubicBezTo>
                            <a:cubicBezTo>
                              <a:pt x="8979128" y="4437084"/>
                              <a:pt x="9011717" y="4845169"/>
                              <a:pt x="8991228" y="4995419"/>
                            </a:cubicBezTo>
                            <a:cubicBezTo>
                              <a:pt x="8970739" y="5145669"/>
                              <a:pt x="8989253" y="5397904"/>
                              <a:pt x="8991228" y="5670475"/>
                            </a:cubicBezTo>
                            <a:cubicBezTo>
                              <a:pt x="8993203" y="5943046"/>
                              <a:pt x="9024275" y="6166073"/>
                              <a:pt x="8991228" y="6548049"/>
                            </a:cubicBezTo>
                            <a:cubicBezTo>
                              <a:pt x="8958181" y="6930025"/>
                              <a:pt x="8990522" y="6820330"/>
                              <a:pt x="8991228" y="6919330"/>
                            </a:cubicBezTo>
                            <a:cubicBezTo>
                              <a:pt x="8991934" y="7018330"/>
                              <a:pt x="8982889" y="7177709"/>
                              <a:pt x="8991228" y="7391870"/>
                            </a:cubicBezTo>
                            <a:cubicBezTo>
                              <a:pt x="8999567" y="7606031"/>
                              <a:pt x="8974715" y="7618308"/>
                              <a:pt x="8991228" y="7763151"/>
                            </a:cubicBezTo>
                            <a:cubicBezTo>
                              <a:pt x="9007741" y="7907994"/>
                              <a:pt x="8969895" y="8183250"/>
                              <a:pt x="8991228" y="8438207"/>
                            </a:cubicBezTo>
                            <a:cubicBezTo>
                              <a:pt x="9012561" y="8693164"/>
                              <a:pt x="8972125" y="8855746"/>
                              <a:pt x="8991228" y="9012006"/>
                            </a:cubicBezTo>
                            <a:cubicBezTo>
                              <a:pt x="9010331" y="9168266"/>
                              <a:pt x="9007742" y="9280776"/>
                              <a:pt x="8991228" y="9484545"/>
                            </a:cubicBezTo>
                            <a:cubicBezTo>
                              <a:pt x="8974714" y="9688314"/>
                              <a:pt x="8976120" y="9818887"/>
                              <a:pt x="8991228" y="10125849"/>
                            </a:cubicBezTo>
                            <a:cubicBezTo>
                              <a:pt x="8650016" y="10149253"/>
                              <a:pt x="8577302" y="10147086"/>
                              <a:pt x="8209683" y="10125849"/>
                            </a:cubicBezTo>
                            <a:cubicBezTo>
                              <a:pt x="7842064" y="10104612"/>
                              <a:pt x="7547588" y="10140575"/>
                              <a:pt x="7338225" y="10125849"/>
                            </a:cubicBezTo>
                            <a:cubicBezTo>
                              <a:pt x="7128862" y="10111123"/>
                              <a:pt x="7088667" y="10136816"/>
                              <a:pt x="6916329" y="10125849"/>
                            </a:cubicBezTo>
                            <a:cubicBezTo>
                              <a:pt x="6743991" y="10114882"/>
                              <a:pt x="6559427" y="10103648"/>
                              <a:pt x="6314609" y="10125849"/>
                            </a:cubicBezTo>
                            <a:cubicBezTo>
                              <a:pt x="6069791" y="10148050"/>
                              <a:pt x="5970884" y="10129190"/>
                              <a:pt x="5802800" y="10125849"/>
                            </a:cubicBezTo>
                            <a:cubicBezTo>
                              <a:pt x="5634716" y="10122508"/>
                              <a:pt x="5395886" y="10109888"/>
                              <a:pt x="5111167" y="10125849"/>
                            </a:cubicBezTo>
                            <a:cubicBezTo>
                              <a:pt x="4826448" y="10141810"/>
                              <a:pt x="4751746" y="10137866"/>
                              <a:pt x="4599359" y="10125849"/>
                            </a:cubicBezTo>
                            <a:cubicBezTo>
                              <a:pt x="4446972" y="10113832"/>
                              <a:pt x="4280486" y="10113849"/>
                              <a:pt x="4087551" y="10125849"/>
                            </a:cubicBezTo>
                            <a:cubicBezTo>
                              <a:pt x="3894616" y="10137849"/>
                              <a:pt x="3695185" y="10107133"/>
                              <a:pt x="3575742" y="10125849"/>
                            </a:cubicBezTo>
                            <a:cubicBezTo>
                              <a:pt x="3456299" y="10144565"/>
                              <a:pt x="3231682" y="10149343"/>
                              <a:pt x="2974022" y="10125849"/>
                            </a:cubicBezTo>
                            <a:cubicBezTo>
                              <a:pt x="2716362" y="10102355"/>
                              <a:pt x="2437481" y="10091382"/>
                              <a:pt x="2192476" y="10125849"/>
                            </a:cubicBezTo>
                            <a:cubicBezTo>
                              <a:pt x="1947471" y="10160316"/>
                              <a:pt x="1797268" y="10135337"/>
                              <a:pt x="1680668" y="10125849"/>
                            </a:cubicBezTo>
                            <a:cubicBezTo>
                              <a:pt x="1564068" y="10116361"/>
                              <a:pt x="1066916" y="10115887"/>
                              <a:pt x="899123" y="10125849"/>
                            </a:cubicBezTo>
                            <a:cubicBezTo>
                              <a:pt x="731331" y="10135811"/>
                              <a:pt x="192282" y="10146222"/>
                              <a:pt x="0" y="10125849"/>
                            </a:cubicBezTo>
                            <a:cubicBezTo>
                              <a:pt x="-5828" y="9938582"/>
                              <a:pt x="10630" y="9525054"/>
                              <a:pt x="0" y="9349534"/>
                            </a:cubicBezTo>
                            <a:cubicBezTo>
                              <a:pt x="-10630" y="9174015"/>
                              <a:pt x="8806" y="9092934"/>
                              <a:pt x="0" y="8978253"/>
                            </a:cubicBezTo>
                            <a:cubicBezTo>
                              <a:pt x="-8806" y="8863572"/>
                              <a:pt x="11543" y="8545752"/>
                              <a:pt x="0" y="8303196"/>
                            </a:cubicBezTo>
                            <a:cubicBezTo>
                              <a:pt x="-11543" y="8060640"/>
                              <a:pt x="25692" y="7951961"/>
                              <a:pt x="0" y="7628140"/>
                            </a:cubicBezTo>
                            <a:cubicBezTo>
                              <a:pt x="-25692" y="7304319"/>
                              <a:pt x="7752" y="7214448"/>
                              <a:pt x="0" y="7054341"/>
                            </a:cubicBezTo>
                            <a:cubicBezTo>
                              <a:pt x="-7752" y="6894234"/>
                              <a:pt x="6534" y="6449494"/>
                              <a:pt x="0" y="6278026"/>
                            </a:cubicBezTo>
                            <a:cubicBezTo>
                              <a:pt x="-6534" y="6106558"/>
                              <a:pt x="-24879" y="5877757"/>
                              <a:pt x="0" y="5704228"/>
                            </a:cubicBezTo>
                            <a:cubicBezTo>
                              <a:pt x="24879" y="5530699"/>
                              <a:pt x="-1802" y="5085743"/>
                              <a:pt x="0" y="4927913"/>
                            </a:cubicBezTo>
                            <a:cubicBezTo>
                              <a:pt x="1802" y="4770084"/>
                              <a:pt x="-20471" y="4502682"/>
                              <a:pt x="0" y="4354115"/>
                            </a:cubicBezTo>
                            <a:cubicBezTo>
                              <a:pt x="20471" y="4205548"/>
                              <a:pt x="16723" y="4050220"/>
                              <a:pt x="0" y="3881575"/>
                            </a:cubicBezTo>
                            <a:cubicBezTo>
                              <a:pt x="-16723" y="3712930"/>
                              <a:pt x="-202" y="3487125"/>
                              <a:pt x="0" y="3307777"/>
                            </a:cubicBezTo>
                            <a:cubicBezTo>
                              <a:pt x="202" y="3128429"/>
                              <a:pt x="-19674" y="2898642"/>
                              <a:pt x="0" y="2632721"/>
                            </a:cubicBezTo>
                            <a:cubicBezTo>
                              <a:pt x="19674" y="2366800"/>
                              <a:pt x="-30091" y="2169801"/>
                              <a:pt x="0" y="1957664"/>
                            </a:cubicBezTo>
                            <a:cubicBezTo>
                              <a:pt x="30091" y="1745527"/>
                              <a:pt x="-1732" y="1520109"/>
                              <a:pt x="0" y="1282608"/>
                            </a:cubicBezTo>
                            <a:cubicBezTo>
                              <a:pt x="1732" y="1045107"/>
                              <a:pt x="49082" y="638340"/>
                              <a:pt x="0" y="0"/>
                            </a:cubicBezTo>
                            <a:close/>
                          </a:path>
                          <a:path w="8991228" h="10125849" stroke="0" extrusionOk="0">
                            <a:moveTo>
                              <a:pt x="0" y="0"/>
                            </a:moveTo>
                            <a:cubicBezTo>
                              <a:pt x="195571" y="-22885"/>
                              <a:pt x="404491" y="22809"/>
                              <a:pt x="511808" y="0"/>
                            </a:cubicBezTo>
                            <a:cubicBezTo>
                              <a:pt x="619125" y="-22809"/>
                              <a:pt x="1074998" y="-8078"/>
                              <a:pt x="1293354" y="0"/>
                            </a:cubicBezTo>
                            <a:cubicBezTo>
                              <a:pt x="1511710" y="8078"/>
                              <a:pt x="1605858" y="-4077"/>
                              <a:pt x="1715250" y="0"/>
                            </a:cubicBezTo>
                            <a:cubicBezTo>
                              <a:pt x="1824642" y="4077"/>
                              <a:pt x="2001431" y="8069"/>
                              <a:pt x="2137146" y="0"/>
                            </a:cubicBezTo>
                            <a:cubicBezTo>
                              <a:pt x="2272861" y="-8069"/>
                              <a:pt x="2611950" y="4094"/>
                              <a:pt x="2738866" y="0"/>
                            </a:cubicBezTo>
                            <a:cubicBezTo>
                              <a:pt x="2865782" y="-4094"/>
                              <a:pt x="3242680" y="-22567"/>
                              <a:pt x="3520412" y="0"/>
                            </a:cubicBezTo>
                            <a:cubicBezTo>
                              <a:pt x="3798144" y="22567"/>
                              <a:pt x="4000421" y="14072"/>
                              <a:pt x="4301957" y="0"/>
                            </a:cubicBezTo>
                            <a:cubicBezTo>
                              <a:pt x="4603494" y="-14072"/>
                              <a:pt x="4517582" y="12283"/>
                              <a:pt x="4723853" y="0"/>
                            </a:cubicBezTo>
                            <a:cubicBezTo>
                              <a:pt x="4930124" y="-12283"/>
                              <a:pt x="4999472" y="-12480"/>
                              <a:pt x="5145749" y="0"/>
                            </a:cubicBezTo>
                            <a:cubicBezTo>
                              <a:pt x="5292026" y="12480"/>
                              <a:pt x="5494254" y="3149"/>
                              <a:pt x="5657557" y="0"/>
                            </a:cubicBezTo>
                            <a:cubicBezTo>
                              <a:pt x="5820860" y="-3149"/>
                              <a:pt x="6028799" y="-10468"/>
                              <a:pt x="6169366" y="0"/>
                            </a:cubicBezTo>
                            <a:cubicBezTo>
                              <a:pt x="6309933" y="10468"/>
                              <a:pt x="6542456" y="24641"/>
                              <a:pt x="6860999" y="0"/>
                            </a:cubicBezTo>
                            <a:cubicBezTo>
                              <a:pt x="7179542" y="-24641"/>
                              <a:pt x="7311653" y="27568"/>
                              <a:pt x="7462719" y="0"/>
                            </a:cubicBezTo>
                            <a:cubicBezTo>
                              <a:pt x="7613785" y="-27568"/>
                              <a:pt x="7711644" y="-18601"/>
                              <a:pt x="7884615" y="0"/>
                            </a:cubicBezTo>
                            <a:cubicBezTo>
                              <a:pt x="8057586" y="18601"/>
                              <a:pt x="8594363" y="-9457"/>
                              <a:pt x="8991228" y="0"/>
                            </a:cubicBezTo>
                            <a:cubicBezTo>
                              <a:pt x="8975396" y="219256"/>
                              <a:pt x="8976021" y="515425"/>
                              <a:pt x="8991228" y="675057"/>
                            </a:cubicBezTo>
                            <a:cubicBezTo>
                              <a:pt x="9006435" y="834689"/>
                              <a:pt x="8990084" y="1176929"/>
                              <a:pt x="8991228" y="1451372"/>
                            </a:cubicBezTo>
                            <a:cubicBezTo>
                              <a:pt x="8992372" y="1725816"/>
                              <a:pt x="8983594" y="1784721"/>
                              <a:pt x="8991228" y="2025170"/>
                            </a:cubicBezTo>
                            <a:cubicBezTo>
                              <a:pt x="8998862" y="2265619"/>
                              <a:pt x="8989393" y="2516406"/>
                              <a:pt x="8991228" y="2801485"/>
                            </a:cubicBezTo>
                            <a:cubicBezTo>
                              <a:pt x="8993063" y="3086564"/>
                              <a:pt x="8981912" y="3341250"/>
                              <a:pt x="8991228" y="3577800"/>
                            </a:cubicBezTo>
                            <a:cubicBezTo>
                              <a:pt x="9000544" y="3814351"/>
                              <a:pt x="8982835" y="3880283"/>
                              <a:pt x="8991228" y="4050340"/>
                            </a:cubicBezTo>
                            <a:cubicBezTo>
                              <a:pt x="8999621" y="4220397"/>
                              <a:pt x="8989121" y="4462000"/>
                              <a:pt x="8991228" y="4624138"/>
                            </a:cubicBezTo>
                            <a:cubicBezTo>
                              <a:pt x="8993335" y="4786276"/>
                              <a:pt x="9008297" y="4909004"/>
                              <a:pt x="8991228" y="4995419"/>
                            </a:cubicBezTo>
                            <a:cubicBezTo>
                              <a:pt x="8974159" y="5081834"/>
                              <a:pt x="8995798" y="5402868"/>
                              <a:pt x="8991228" y="5569217"/>
                            </a:cubicBezTo>
                            <a:cubicBezTo>
                              <a:pt x="8986658" y="5735566"/>
                              <a:pt x="8975484" y="5770915"/>
                              <a:pt x="8991228" y="5940498"/>
                            </a:cubicBezTo>
                            <a:cubicBezTo>
                              <a:pt x="9006972" y="6110081"/>
                              <a:pt x="9008466" y="6176165"/>
                              <a:pt x="8991228" y="6311779"/>
                            </a:cubicBezTo>
                            <a:cubicBezTo>
                              <a:pt x="8973990" y="6447393"/>
                              <a:pt x="9006360" y="6694453"/>
                              <a:pt x="8991228" y="6986836"/>
                            </a:cubicBezTo>
                            <a:cubicBezTo>
                              <a:pt x="8976096" y="7279219"/>
                              <a:pt x="8991508" y="7250008"/>
                              <a:pt x="8991228" y="7358117"/>
                            </a:cubicBezTo>
                            <a:cubicBezTo>
                              <a:pt x="8990948" y="7466226"/>
                              <a:pt x="8994154" y="7971672"/>
                              <a:pt x="8991228" y="8134432"/>
                            </a:cubicBezTo>
                            <a:cubicBezTo>
                              <a:pt x="8988302" y="8297193"/>
                              <a:pt x="8991583" y="8748301"/>
                              <a:pt x="8991228" y="9012006"/>
                            </a:cubicBezTo>
                            <a:cubicBezTo>
                              <a:pt x="8990873" y="9275711"/>
                              <a:pt x="8968383" y="9842649"/>
                              <a:pt x="8991228" y="10125849"/>
                            </a:cubicBezTo>
                            <a:cubicBezTo>
                              <a:pt x="8854965" y="10121965"/>
                              <a:pt x="8722874" y="10110571"/>
                              <a:pt x="8569332" y="10125849"/>
                            </a:cubicBezTo>
                            <a:cubicBezTo>
                              <a:pt x="8415790" y="10141127"/>
                              <a:pt x="7956423" y="10089609"/>
                              <a:pt x="7697874" y="10125849"/>
                            </a:cubicBezTo>
                            <a:cubicBezTo>
                              <a:pt x="7439325" y="10162089"/>
                              <a:pt x="7166529" y="10143119"/>
                              <a:pt x="7006242" y="10125849"/>
                            </a:cubicBezTo>
                            <a:cubicBezTo>
                              <a:pt x="6845955" y="10108579"/>
                              <a:pt x="6744237" y="10109357"/>
                              <a:pt x="6584345" y="10125849"/>
                            </a:cubicBezTo>
                            <a:cubicBezTo>
                              <a:pt x="6424453" y="10142341"/>
                              <a:pt x="5982200" y="10115954"/>
                              <a:pt x="5712888" y="10125849"/>
                            </a:cubicBezTo>
                            <a:cubicBezTo>
                              <a:pt x="5443576" y="10135744"/>
                              <a:pt x="5226399" y="10100675"/>
                              <a:pt x="5021255" y="10125849"/>
                            </a:cubicBezTo>
                            <a:cubicBezTo>
                              <a:pt x="4816111" y="10151023"/>
                              <a:pt x="4472975" y="10113289"/>
                              <a:pt x="4239710" y="10125849"/>
                            </a:cubicBezTo>
                            <a:cubicBezTo>
                              <a:pt x="4006446" y="10138409"/>
                              <a:pt x="3860603" y="10144973"/>
                              <a:pt x="3637989" y="10125849"/>
                            </a:cubicBezTo>
                            <a:cubicBezTo>
                              <a:pt x="3415375" y="10106725"/>
                              <a:pt x="3318556" y="10126599"/>
                              <a:pt x="3216093" y="10125849"/>
                            </a:cubicBezTo>
                            <a:cubicBezTo>
                              <a:pt x="3113630" y="10125099"/>
                              <a:pt x="2778820" y="10095828"/>
                              <a:pt x="2614372" y="10125849"/>
                            </a:cubicBezTo>
                            <a:cubicBezTo>
                              <a:pt x="2449924" y="10155870"/>
                              <a:pt x="2224762" y="10108300"/>
                              <a:pt x="2012652" y="10125849"/>
                            </a:cubicBezTo>
                            <a:cubicBezTo>
                              <a:pt x="1800542" y="10143398"/>
                              <a:pt x="1540947" y="10144370"/>
                              <a:pt x="1231107" y="10125849"/>
                            </a:cubicBezTo>
                            <a:cubicBezTo>
                              <a:pt x="921267" y="10107328"/>
                              <a:pt x="388517" y="10181190"/>
                              <a:pt x="0" y="10125849"/>
                            </a:cubicBezTo>
                            <a:cubicBezTo>
                              <a:pt x="14764" y="9801162"/>
                              <a:pt x="-31792" y="9542585"/>
                              <a:pt x="0" y="9248275"/>
                            </a:cubicBezTo>
                            <a:cubicBezTo>
                              <a:pt x="31792" y="8953965"/>
                              <a:pt x="-10772" y="8717113"/>
                              <a:pt x="0" y="8471960"/>
                            </a:cubicBezTo>
                            <a:cubicBezTo>
                              <a:pt x="10772" y="8226808"/>
                              <a:pt x="-1643" y="7989932"/>
                              <a:pt x="0" y="7695645"/>
                            </a:cubicBezTo>
                            <a:cubicBezTo>
                              <a:pt x="1643" y="7401358"/>
                              <a:pt x="10892" y="7368091"/>
                              <a:pt x="0" y="7223106"/>
                            </a:cubicBezTo>
                            <a:cubicBezTo>
                              <a:pt x="-10892" y="7078121"/>
                              <a:pt x="3349" y="6943779"/>
                              <a:pt x="0" y="6851824"/>
                            </a:cubicBezTo>
                            <a:cubicBezTo>
                              <a:pt x="-3349" y="6759869"/>
                              <a:pt x="-7843" y="6478239"/>
                              <a:pt x="0" y="6379285"/>
                            </a:cubicBezTo>
                            <a:cubicBezTo>
                              <a:pt x="7843" y="6280331"/>
                              <a:pt x="-9207" y="5885207"/>
                              <a:pt x="0" y="5704228"/>
                            </a:cubicBezTo>
                            <a:cubicBezTo>
                              <a:pt x="9207" y="5523249"/>
                              <a:pt x="28219" y="5263300"/>
                              <a:pt x="0" y="4826655"/>
                            </a:cubicBezTo>
                            <a:cubicBezTo>
                              <a:pt x="-28219" y="4390010"/>
                              <a:pt x="33342" y="4316255"/>
                              <a:pt x="0" y="3949081"/>
                            </a:cubicBezTo>
                            <a:cubicBezTo>
                              <a:pt x="-33342" y="3581907"/>
                              <a:pt x="13458" y="3696292"/>
                              <a:pt x="0" y="3577800"/>
                            </a:cubicBezTo>
                            <a:cubicBezTo>
                              <a:pt x="-13458" y="3459308"/>
                              <a:pt x="23559" y="3086518"/>
                              <a:pt x="0" y="2801485"/>
                            </a:cubicBezTo>
                            <a:cubicBezTo>
                              <a:pt x="-23559" y="2516453"/>
                              <a:pt x="36710" y="2326309"/>
                              <a:pt x="0" y="2025170"/>
                            </a:cubicBezTo>
                            <a:cubicBezTo>
                              <a:pt x="-36710" y="1724032"/>
                              <a:pt x="-19883" y="1686371"/>
                              <a:pt x="0" y="1552630"/>
                            </a:cubicBezTo>
                            <a:cubicBezTo>
                              <a:pt x="19883" y="1418889"/>
                              <a:pt x="18527" y="1342751"/>
                              <a:pt x="0" y="1181349"/>
                            </a:cubicBezTo>
                            <a:cubicBezTo>
                              <a:pt x="-18527" y="1019947"/>
                              <a:pt x="11979" y="848810"/>
                              <a:pt x="0" y="607551"/>
                            </a:cubicBezTo>
                            <a:cubicBezTo>
                              <a:pt x="-11979" y="366292"/>
                              <a:pt x="-22300" y="150780"/>
                              <a:pt x="0" y="0"/>
                            </a:cubicBezTo>
                            <a:close/>
                          </a:path>
                        </a:pathLst>
                      </a:custGeom>
                      <ask:type>
                        <ask:lineSketchFreehand/>
                      </ask:type>
                    </ask:lineSketchStyleProps>
                  </a:ext>
                </a:extLst>
              </a:ln>
            </p:spPr>
            <p:txBody>
              <a:bodyPr/>
              <a:lstStyle/>
              <a:p>
                <a:r>
                  <a:rPr lang="en-IN">
                    <a:noFill/>
                  </a:rPr>
                  <a:t> </a:t>
                </a:r>
              </a:p>
            </p:txBody>
          </p:sp>
        </mc:Fallback>
      </mc:AlternateContent>
      <p:pic>
        <p:nvPicPr>
          <p:cNvPr id="23" name="Picture 22">
            <a:extLst>
              <a:ext uri="{FF2B5EF4-FFF2-40B4-BE49-F238E27FC236}">
                <a16:creationId xmlns:a16="http://schemas.microsoft.com/office/drawing/2014/main" id="{E408AEC3-57E9-037F-9B39-2010452055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26958" y="10468425"/>
            <a:ext cx="3828562" cy="3561368"/>
          </a:xfrm>
          <a:prstGeom prst="rect">
            <a:avLst/>
          </a:prstGeom>
          <a:ln>
            <a:noFill/>
          </a:ln>
          <a:effectLst>
            <a:outerShdw blurRad="292100" dist="139700" dir="2700000" algn="tl" rotWithShape="0">
              <a:srgbClr val="333333">
                <a:alpha val="65000"/>
              </a:srgbClr>
            </a:outerShdw>
          </a:effectLst>
        </p:spPr>
      </p:pic>
      <p:pic>
        <p:nvPicPr>
          <p:cNvPr id="1030" name="Picture 6">
            <a:extLst>
              <a:ext uri="{FF2B5EF4-FFF2-40B4-BE49-F238E27FC236}">
                <a16:creationId xmlns:a16="http://schemas.microsoft.com/office/drawing/2014/main" id="{65339134-0BD2-EF4E-60D2-B903F2AE3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913895" y="10468425"/>
            <a:ext cx="3978125" cy="35613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F6D4720-93F2-CAEB-49EB-37C6EBCC0E2F}"/>
                  </a:ext>
                </a:extLst>
              </p:cNvPr>
              <p:cNvSpPr txBox="1"/>
              <p:nvPr/>
            </p:nvSpPr>
            <p:spPr>
              <a:xfrm>
                <a:off x="9538311" y="14633717"/>
                <a:ext cx="8991228" cy="5593454"/>
              </a:xfrm>
              <a:custGeom>
                <a:avLst/>
                <a:gdLst>
                  <a:gd name="connsiteX0" fmla="*/ 0 w 8991228"/>
                  <a:gd name="connsiteY0" fmla="*/ 0 h 5593454"/>
                  <a:gd name="connsiteX1" fmla="*/ 781545 w 8991228"/>
                  <a:gd name="connsiteY1" fmla="*/ 0 h 5593454"/>
                  <a:gd name="connsiteX2" fmla="*/ 1383266 w 8991228"/>
                  <a:gd name="connsiteY2" fmla="*/ 0 h 5593454"/>
                  <a:gd name="connsiteX3" fmla="*/ 1895074 w 8991228"/>
                  <a:gd name="connsiteY3" fmla="*/ 0 h 5593454"/>
                  <a:gd name="connsiteX4" fmla="*/ 2766532 w 8991228"/>
                  <a:gd name="connsiteY4" fmla="*/ 0 h 5593454"/>
                  <a:gd name="connsiteX5" fmla="*/ 3188428 w 8991228"/>
                  <a:gd name="connsiteY5" fmla="*/ 0 h 5593454"/>
                  <a:gd name="connsiteX6" fmla="*/ 3790148 w 8991228"/>
                  <a:gd name="connsiteY6" fmla="*/ 0 h 5593454"/>
                  <a:gd name="connsiteX7" fmla="*/ 4661606 w 8991228"/>
                  <a:gd name="connsiteY7" fmla="*/ 0 h 5593454"/>
                  <a:gd name="connsiteX8" fmla="*/ 5533063 w 8991228"/>
                  <a:gd name="connsiteY8" fmla="*/ 0 h 5593454"/>
                  <a:gd name="connsiteX9" fmla="*/ 6404521 w 8991228"/>
                  <a:gd name="connsiteY9" fmla="*/ 0 h 5593454"/>
                  <a:gd name="connsiteX10" fmla="*/ 7186066 w 8991228"/>
                  <a:gd name="connsiteY10" fmla="*/ 0 h 5593454"/>
                  <a:gd name="connsiteX11" fmla="*/ 7877699 w 8991228"/>
                  <a:gd name="connsiteY11" fmla="*/ 0 h 5593454"/>
                  <a:gd name="connsiteX12" fmla="*/ 8991228 w 8991228"/>
                  <a:gd name="connsiteY12" fmla="*/ 0 h 5593454"/>
                  <a:gd name="connsiteX13" fmla="*/ 8991228 w 8991228"/>
                  <a:gd name="connsiteY13" fmla="*/ 755116 h 5593454"/>
                  <a:gd name="connsiteX14" fmla="*/ 8991228 w 8991228"/>
                  <a:gd name="connsiteY14" fmla="*/ 1510233 h 5593454"/>
                  <a:gd name="connsiteX15" fmla="*/ 8991228 w 8991228"/>
                  <a:gd name="connsiteY15" fmla="*/ 2153480 h 5593454"/>
                  <a:gd name="connsiteX16" fmla="*/ 8991228 w 8991228"/>
                  <a:gd name="connsiteY16" fmla="*/ 2684858 h 5593454"/>
                  <a:gd name="connsiteX17" fmla="*/ 8991228 w 8991228"/>
                  <a:gd name="connsiteY17" fmla="*/ 3272171 h 5593454"/>
                  <a:gd name="connsiteX18" fmla="*/ 8991228 w 8991228"/>
                  <a:gd name="connsiteY18" fmla="*/ 4083221 h 5593454"/>
                  <a:gd name="connsiteX19" fmla="*/ 8991228 w 8991228"/>
                  <a:gd name="connsiteY19" fmla="*/ 4838338 h 5593454"/>
                  <a:gd name="connsiteX20" fmla="*/ 8991228 w 8991228"/>
                  <a:gd name="connsiteY20" fmla="*/ 5593454 h 5593454"/>
                  <a:gd name="connsiteX21" fmla="*/ 8569332 w 8991228"/>
                  <a:gd name="connsiteY21" fmla="*/ 5593454 h 5593454"/>
                  <a:gd name="connsiteX22" fmla="*/ 7967611 w 8991228"/>
                  <a:gd name="connsiteY22" fmla="*/ 5593454 h 5593454"/>
                  <a:gd name="connsiteX23" fmla="*/ 7455803 w 8991228"/>
                  <a:gd name="connsiteY23" fmla="*/ 5593454 h 5593454"/>
                  <a:gd name="connsiteX24" fmla="*/ 6674258 w 8991228"/>
                  <a:gd name="connsiteY24" fmla="*/ 5593454 h 5593454"/>
                  <a:gd name="connsiteX25" fmla="*/ 6162449 w 8991228"/>
                  <a:gd name="connsiteY25" fmla="*/ 5593454 h 5593454"/>
                  <a:gd name="connsiteX26" fmla="*/ 5290992 w 8991228"/>
                  <a:gd name="connsiteY26" fmla="*/ 5593454 h 5593454"/>
                  <a:gd name="connsiteX27" fmla="*/ 4869096 w 8991228"/>
                  <a:gd name="connsiteY27" fmla="*/ 5593454 h 5593454"/>
                  <a:gd name="connsiteX28" fmla="*/ 4177463 w 8991228"/>
                  <a:gd name="connsiteY28" fmla="*/ 5593454 h 5593454"/>
                  <a:gd name="connsiteX29" fmla="*/ 3755567 w 8991228"/>
                  <a:gd name="connsiteY29" fmla="*/ 5593454 h 5593454"/>
                  <a:gd name="connsiteX30" fmla="*/ 3153846 w 8991228"/>
                  <a:gd name="connsiteY30" fmla="*/ 5593454 h 5593454"/>
                  <a:gd name="connsiteX31" fmla="*/ 2731950 w 8991228"/>
                  <a:gd name="connsiteY31" fmla="*/ 5593454 h 5593454"/>
                  <a:gd name="connsiteX32" fmla="*/ 2130229 w 8991228"/>
                  <a:gd name="connsiteY32" fmla="*/ 5593454 h 5593454"/>
                  <a:gd name="connsiteX33" fmla="*/ 1618421 w 8991228"/>
                  <a:gd name="connsiteY33" fmla="*/ 5593454 h 5593454"/>
                  <a:gd name="connsiteX34" fmla="*/ 836876 w 8991228"/>
                  <a:gd name="connsiteY34" fmla="*/ 5593454 h 5593454"/>
                  <a:gd name="connsiteX35" fmla="*/ 0 w 8991228"/>
                  <a:gd name="connsiteY35" fmla="*/ 5593454 h 5593454"/>
                  <a:gd name="connsiteX36" fmla="*/ 0 w 8991228"/>
                  <a:gd name="connsiteY36" fmla="*/ 4950207 h 5593454"/>
                  <a:gd name="connsiteX37" fmla="*/ 0 w 8991228"/>
                  <a:gd name="connsiteY37" fmla="*/ 4195091 h 5593454"/>
                  <a:gd name="connsiteX38" fmla="*/ 0 w 8991228"/>
                  <a:gd name="connsiteY38" fmla="*/ 3663712 h 5593454"/>
                  <a:gd name="connsiteX39" fmla="*/ 0 w 8991228"/>
                  <a:gd name="connsiteY39" fmla="*/ 3020465 h 5593454"/>
                  <a:gd name="connsiteX40" fmla="*/ 0 w 8991228"/>
                  <a:gd name="connsiteY40" fmla="*/ 2433152 h 5593454"/>
                  <a:gd name="connsiteX41" fmla="*/ 0 w 8991228"/>
                  <a:gd name="connsiteY41" fmla="*/ 1901774 h 5593454"/>
                  <a:gd name="connsiteX42" fmla="*/ 0 w 8991228"/>
                  <a:gd name="connsiteY42" fmla="*/ 1090724 h 5593454"/>
                  <a:gd name="connsiteX43" fmla="*/ 0 w 8991228"/>
                  <a:gd name="connsiteY43" fmla="*/ 0 h 559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991228" h="5593454" fill="none" extrusionOk="0">
                    <a:moveTo>
                      <a:pt x="0" y="0"/>
                    </a:moveTo>
                    <a:cubicBezTo>
                      <a:pt x="203697" y="-15697"/>
                      <a:pt x="525170" y="-25350"/>
                      <a:pt x="781545" y="0"/>
                    </a:cubicBezTo>
                    <a:cubicBezTo>
                      <a:pt x="1037920" y="25350"/>
                      <a:pt x="1247915" y="-26694"/>
                      <a:pt x="1383266" y="0"/>
                    </a:cubicBezTo>
                    <a:cubicBezTo>
                      <a:pt x="1518617" y="26694"/>
                      <a:pt x="1702343" y="19666"/>
                      <a:pt x="1895074" y="0"/>
                    </a:cubicBezTo>
                    <a:cubicBezTo>
                      <a:pt x="2087805" y="-19666"/>
                      <a:pt x="2523447" y="-31309"/>
                      <a:pt x="2766532" y="0"/>
                    </a:cubicBezTo>
                    <a:cubicBezTo>
                      <a:pt x="3009617" y="31309"/>
                      <a:pt x="3080001" y="12170"/>
                      <a:pt x="3188428" y="0"/>
                    </a:cubicBezTo>
                    <a:cubicBezTo>
                      <a:pt x="3296855" y="-12170"/>
                      <a:pt x="3546915" y="-14630"/>
                      <a:pt x="3790148" y="0"/>
                    </a:cubicBezTo>
                    <a:cubicBezTo>
                      <a:pt x="4033381" y="14630"/>
                      <a:pt x="4311136" y="23734"/>
                      <a:pt x="4661606" y="0"/>
                    </a:cubicBezTo>
                    <a:cubicBezTo>
                      <a:pt x="5012076" y="-23734"/>
                      <a:pt x="5284378" y="-12987"/>
                      <a:pt x="5533063" y="0"/>
                    </a:cubicBezTo>
                    <a:cubicBezTo>
                      <a:pt x="5781748" y="12987"/>
                      <a:pt x="6225765" y="-1054"/>
                      <a:pt x="6404521" y="0"/>
                    </a:cubicBezTo>
                    <a:cubicBezTo>
                      <a:pt x="6583277" y="1054"/>
                      <a:pt x="6891950" y="-36145"/>
                      <a:pt x="7186066" y="0"/>
                    </a:cubicBezTo>
                    <a:cubicBezTo>
                      <a:pt x="7480182" y="36145"/>
                      <a:pt x="7725295" y="33478"/>
                      <a:pt x="7877699" y="0"/>
                    </a:cubicBezTo>
                    <a:cubicBezTo>
                      <a:pt x="8030103" y="-33478"/>
                      <a:pt x="8477005" y="41907"/>
                      <a:pt x="8991228" y="0"/>
                    </a:cubicBezTo>
                    <a:cubicBezTo>
                      <a:pt x="8974493" y="289890"/>
                      <a:pt x="8971095" y="481629"/>
                      <a:pt x="8991228" y="755116"/>
                    </a:cubicBezTo>
                    <a:cubicBezTo>
                      <a:pt x="9011361" y="1028603"/>
                      <a:pt x="8979739" y="1164496"/>
                      <a:pt x="8991228" y="1510233"/>
                    </a:cubicBezTo>
                    <a:cubicBezTo>
                      <a:pt x="9002717" y="1855970"/>
                      <a:pt x="9014768" y="2022507"/>
                      <a:pt x="8991228" y="2153480"/>
                    </a:cubicBezTo>
                    <a:cubicBezTo>
                      <a:pt x="8967688" y="2284453"/>
                      <a:pt x="9013164" y="2551393"/>
                      <a:pt x="8991228" y="2684858"/>
                    </a:cubicBezTo>
                    <a:cubicBezTo>
                      <a:pt x="8969292" y="2818323"/>
                      <a:pt x="9010039" y="3132115"/>
                      <a:pt x="8991228" y="3272171"/>
                    </a:cubicBezTo>
                    <a:cubicBezTo>
                      <a:pt x="8972417" y="3412227"/>
                      <a:pt x="8993853" y="3815286"/>
                      <a:pt x="8991228" y="4083221"/>
                    </a:cubicBezTo>
                    <a:cubicBezTo>
                      <a:pt x="8988604" y="4351156"/>
                      <a:pt x="8978914" y="4534766"/>
                      <a:pt x="8991228" y="4838338"/>
                    </a:cubicBezTo>
                    <a:cubicBezTo>
                      <a:pt x="9003542" y="5141910"/>
                      <a:pt x="9025117" y="5220266"/>
                      <a:pt x="8991228" y="5593454"/>
                    </a:cubicBezTo>
                    <a:cubicBezTo>
                      <a:pt x="8814736" y="5577714"/>
                      <a:pt x="8666309" y="5610331"/>
                      <a:pt x="8569332" y="5593454"/>
                    </a:cubicBezTo>
                    <a:cubicBezTo>
                      <a:pt x="8472355" y="5576577"/>
                      <a:pt x="8161398" y="5579469"/>
                      <a:pt x="7967611" y="5593454"/>
                    </a:cubicBezTo>
                    <a:cubicBezTo>
                      <a:pt x="7773824" y="5607439"/>
                      <a:pt x="7659633" y="5607714"/>
                      <a:pt x="7455803" y="5593454"/>
                    </a:cubicBezTo>
                    <a:cubicBezTo>
                      <a:pt x="7251973" y="5579194"/>
                      <a:pt x="6937998" y="5561575"/>
                      <a:pt x="6674258" y="5593454"/>
                    </a:cubicBezTo>
                    <a:cubicBezTo>
                      <a:pt x="6410518" y="5625333"/>
                      <a:pt x="6393578" y="5591420"/>
                      <a:pt x="6162449" y="5593454"/>
                    </a:cubicBezTo>
                    <a:cubicBezTo>
                      <a:pt x="5931320" y="5595488"/>
                      <a:pt x="5666081" y="5567856"/>
                      <a:pt x="5290992" y="5593454"/>
                    </a:cubicBezTo>
                    <a:cubicBezTo>
                      <a:pt x="4915903" y="5619052"/>
                      <a:pt x="5058917" y="5602144"/>
                      <a:pt x="4869096" y="5593454"/>
                    </a:cubicBezTo>
                    <a:cubicBezTo>
                      <a:pt x="4679275" y="5584764"/>
                      <a:pt x="4417497" y="5599130"/>
                      <a:pt x="4177463" y="5593454"/>
                    </a:cubicBezTo>
                    <a:cubicBezTo>
                      <a:pt x="3937429" y="5587778"/>
                      <a:pt x="3929618" y="5611134"/>
                      <a:pt x="3755567" y="5593454"/>
                    </a:cubicBezTo>
                    <a:cubicBezTo>
                      <a:pt x="3581516" y="5575774"/>
                      <a:pt x="3304483" y="5601077"/>
                      <a:pt x="3153846" y="5593454"/>
                    </a:cubicBezTo>
                    <a:cubicBezTo>
                      <a:pt x="3003209" y="5585831"/>
                      <a:pt x="2848392" y="5603257"/>
                      <a:pt x="2731950" y="5593454"/>
                    </a:cubicBezTo>
                    <a:cubicBezTo>
                      <a:pt x="2615508" y="5583651"/>
                      <a:pt x="2331267" y="5564533"/>
                      <a:pt x="2130229" y="5593454"/>
                    </a:cubicBezTo>
                    <a:cubicBezTo>
                      <a:pt x="1929191" y="5622375"/>
                      <a:pt x="1817661" y="5579777"/>
                      <a:pt x="1618421" y="5593454"/>
                    </a:cubicBezTo>
                    <a:cubicBezTo>
                      <a:pt x="1419181" y="5607131"/>
                      <a:pt x="1150438" y="5576762"/>
                      <a:pt x="836876" y="5593454"/>
                    </a:cubicBezTo>
                    <a:cubicBezTo>
                      <a:pt x="523314" y="5610146"/>
                      <a:pt x="351145" y="5614468"/>
                      <a:pt x="0" y="5593454"/>
                    </a:cubicBezTo>
                    <a:cubicBezTo>
                      <a:pt x="27328" y="5407049"/>
                      <a:pt x="22694" y="5214216"/>
                      <a:pt x="0" y="4950207"/>
                    </a:cubicBezTo>
                    <a:cubicBezTo>
                      <a:pt x="-22694" y="4686198"/>
                      <a:pt x="13757" y="4460090"/>
                      <a:pt x="0" y="4195091"/>
                    </a:cubicBezTo>
                    <a:cubicBezTo>
                      <a:pt x="-13757" y="3930092"/>
                      <a:pt x="-22866" y="3906670"/>
                      <a:pt x="0" y="3663712"/>
                    </a:cubicBezTo>
                    <a:cubicBezTo>
                      <a:pt x="22866" y="3420754"/>
                      <a:pt x="948" y="3225617"/>
                      <a:pt x="0" y="3020465"/>
                    </a:cubicBezTo>
                    <a:cubicBezTo>
                      <a:pt x="-948" y="2815313"/>
                      <a:pt x="13678" y="2626196"/>
                      <a:pt x="0" y="2433152"/>
                    </a:cubicBezTo>
                    <a:cubicBezTo>
                      <a:pt x="-13678" y="2240108"/>
                      <a:pt x="-25884" y="2138717"/>
                      <a:pt x="0" y="1901774"/>
                    </a:cubicBezTo>
                    <a:cubicBezTo>
                      <a:pt x="25884" y="1664831"/>
                      <a:pt x="-35799" y="1375755"/>
                      <a:pt x="0" y="1090724"/>
                    </a:cubicBezTo>
                    <a:cubicBezTo>
                      <a:pt x="35799" y="805693"/>
                      <a:pt x="-7365" y="319149"/>
                      <a:pt x="0" y="0"/>
                    </a:cubicBezTo>
                    <a:close/>
                  </a:path>
                  <a:path w="8991228" h="5593454" stroke="0" extrusionOk="0">
                    <a:moveTo>
                      <a:pt x="0" y="0"/>
                    </a:moveTo>
                    <a:cubicBezTo>
                      <a:pt x="195571" y="-22885"/>
                      <a:pt x="404491" y="22809"/>
                      <a:pt x="511808" y="0"/>
                    </a:cubicBezTo>
                    <a:cubicBezTo>
                      <a:pt x="619125" y="-22809"/>
                      <a:pt x="1074998" y="-8078"/>
                      <a:pt x="1293354" y="0"/>
                    </a:cubicBezTo>
                    <a:cubicBezTo>
                      <a:pt x="1511710" y="8078"/>
                      <a:pt x="1605858" y="-4077"/>
                      <a:pt x="1715250" y="0"/>
                    </a:cubicBezTo>
                    <a:cubicBezTo>
                      <a:pt x="1824642" y="4077"/>
                      <a:pt x="2001431" y="8069"/>
                      <a:pt x="2137146" y="0"/>
                    </a:cubicBezTo>
                    <a:cubicBezTo>
                      <a:pt x="2272861" y="-8069"/>
                      <a:pt x="2611950" y="4094"/>
                      <a:pt x="2738866" y="0"/>
                    </a:cubicBezTo>
                    <a:cubicBezTo>
                      <a:pt x="2865782" y="-4094"/>
                      <a:pt x="3242680" y="-22567"/>
                      <a:pt x="3520412" y="0"/>
                    </a:cubicBezTo>
                    <a:cubicBezTo>
                      <a:pt x="3798144" y="22567"/>
                      <a:pt x="4000421" y="14072"/>
                      <a:pt x="4301957" y="0"/>
                    </a:cubicBezTo>
                    <a:cubicBezTo>
                      <a:pt x="4603494" y="-14072"/>
                      <a:pt x="4517582" y="12283"/>
                      <a:pt x="4723853" y="0"/>
                    </a:cubicBezTo>
                    <a:cubicBezTo>
                      <a:pt x="4930124" y="-12283"/>
                      <a:pt x="4999472" y="-12480"/>
                      <a:pt x="5145749" y="0"/>
                    </a:cubicBezTo>
                    <a:cubicBezTo>
                      <a:pt x="5292026" y="12480"/>
                      <a:pt x="5494254" y="3149"/>
                      <a:pt x="5657557" y="0"/>
                    </a:cubicBezTo>
                    <a:cubicBezTo>
                      <a:pt x="5820860" y="-3149"/>
                      <a:pt x="6028799" y="-10468"/>
                      <a:pt x="6169366" y="0"/>
                    </a:cubicBezTo>
                    <a:cubicBezTo>
                      <a:pt x="6309933" y="10468"/>
                      <a:pt x="6542456" y="24641"/>
                      <a:pt x="6860999" y="0"/>
                    </a:cubicBezTo>
                    <a:cubicBezTo>
                      <a:pt x="7179542" y="-24641"/>
                      <a:pt x="7311653" y="27568"/>
                      <a:pt x="7462719" y="0"/>
                    </a:cubicBezTo>
                    <a:cubicBezTo>
                      <a:pt x="7613785" y="-27568"/>
                      <a:pt x="7711644" y="-18601"/>
                      <a:pt x="7884615" y="0"/>
                    </a:cubicBezTo>
                    <a:cubicBezTo>
                      <a:pt x="8057586" y="18601"/>
                      <a:pt x="8594363" y="-9457"/>
                      <a:pt x="8991228" y="0"/>
                    </a:cubicBezTo>
                    <a:cubicBezTo>
                      <a:pt x="8989553" y="270225"/>
                      <a:pt x="9011513" y="369113"/>
                      <a:pt x="8991228" y="699182"/>
                    </a:cubicBezTo>
                    <a:cubicBezTo>
                      <a:pt x="8970943" y="1029251"/>
                      <a:pt x="9017875" y="1203365"/>
                      <a:pt x="8991228" y="1454298"/>
                    </a:cubicBezTo>
                    <a:cubicBezTo>
                      <a:pt x="8964581" y="1705231"/>
                      <a:pt x="8994102" y="1828680"/>
                      <a:pt x="8991228" y="2097545"/>
                    </a:cubicBezTo>
                    <a:cubicBezTo>
                      <a:pt x="8988354" y="2366410"/>
                      <a:pt x="9027275" y="2665939"/>
                      <a:pt x="8991228" y="2852662"/>
                    </a:cubicBezTo>
                    <a:cubicBezTo>
                      <a:pt x="8955181" y="3039385"/>
                      <a:pt x="8966795" y="3313914"/>
                      <a:pt x="8991228" y="3607778"/>
                    </a:cubicBezTo>
                    <a:cubicBezTo>
                      <a:pt x="9015661" y="3901642"/>
                      <a:pt x="8994369" y="3906019"/>
                      <a:pt x="8991228" y="4195091"/>
                    </a:cubicBezTo>
                    <a:cubicBezTo>
                      <a:pt x="8988087" y="4484163"/>
                      <a:pt x="9015477" y="4554696"/>
                      <a:pt x="8991228" y="4838338"/>
                    </a:cubicBezTo>
                    <a:cubicBezTo>
                      <a:pt x="8966979" y="5121980"/>
                      <a:pt x="8966691" y="5367732"/>
                      <a:pt x="8991228" y="5593454"/>
                    </a:cubicBezTo>
                    <a:cubicBezTo>
                      <a:pt x="8712134" y="5604295"/>
                      <a:pt x="8576756" y="5598088"/>
                      <a:pt x="8389507" y="5593454"/>
                    </a:cubicBezTo>
                    <a:cubicBezTo>
                      <a:pt x="8202258" y="5588820"/>
                      <a:pt x="8155282" y="5602051"/>
                      <a:pt x="7967611" y="5593454"/>
                    </a:cubicBezTo>
                    <a:cubicBezTo>
                      <a:pt x="7779940" y="5584857"/>
                      <a:pt x="7720754" y="5588588"/>
                      <a:pt x="7545715" y="5593454"/>
                    </a:cubicBezTo>
                    <a:cubicBezTo>
                      <a:pt x="7370676" y="5598320"/>
                      <a:pt x="7112520" y="5606096"/>
                      <a:pt x="6943995" y="5593454"/>
                    </a:cubicBezTo>
                    <a:cubicBezTo>
                      <a:pt x="6775470" y="5580812"/>
                      <a:pt x="6405842" y="5619820"/>
                      <a:pt x="6162449" y="5593454"/>
                    </a:cubicBezTo>
                    <a:cubicBezTo>
                      <a:pt x="5919056" y="5567088"/>
                      <a:pt x="5593418" y="5629574"/>
                      <a:pt x="5380904" y="5593454"/>
                    </a:cubicBezTo>
                    <a:cubicBezTo>
                      <a:pt x="5168390" y="5557334"/>
                      <a:pt x="5097300" y="5575621"/>
                      <a:pt x="4959008" y="5593454"/>
                    </a:cubicBezTo>
                    <a:cubicBezTo>
                      <a:pt x="4820716" y="5611287"/>
                      <a:pt x="4700635" y="5610828"/>
                      <a:pt x="4447200" y="5593454"/>
                    </a:cubicBezTo>
                    <a:cubicBezTo>
                      <a:pt x="4193765" y="5576080"/>
                      <a:pt x="3839674" y="5610169"/>
                      <a:pt x="3665654" y="5593454"/>
                    </a:cubicBezTo>
                    <a:cubicBezTo>
                      <a:pt x="3491634" y="5576739"/>
                      <a:pt x="3052534" y="5552882"/>
                      <a:pt x="2794197" y="5593454"/>
                    </a:cubicBezTo>
                    <a:cubicBezTo>
                      <a:pt x="2535860" y="5634026"/>
                      <a:pt x="2267823" y="5614338"/>
                      <a:pt x="2102564" y="5593454"/>
                    </a:cubicBezTo>
                    <a:cubicBezTo>
                      <a:pt x="1937305" y="5572570"/>
                      <a:pt x="1840513" y="5609572"/>
                      <a:pt x="1680668" y="5593454"/>
                    </a:cubicBezTo>
                    <a:cubicBezTo>
                      <a:pt x="1520823" y="5577336"/>
                      <a:pt x="1078523" y="5583559"/>
                      <a:pt x="809211" y="5593454"/>
                    </a:cubicBezTo>
                    <a:cubicBezTo>
                      <a:pt x="539899" y="5603349"/>
                      <a:pt x="332095" y="5612095"/>
                      <a:pt x="0" y="5593454"/>
                    </a:cubicBezTo>
                    <a:cubicBezTo>
                      <a:pt x="17807" y="5430875"/>
                      <a:pt x="17594" y="5164161"/>
                      <a:pt x="0" y="4838338"/>
                    </a:cubicBezTo>
                    <a:cubicBezTo>
                      <a:pt x="-17594" y="4512515"/>
                      <a:pt x="12577" y="4468700"/>
                      <a:pt x="0" y="4306960"/>
                    </a:cubicBezTo>
                    <a:cubicBezTo>
                      <a:pt x="-12577" y="4145220"/>
                      <a:pt x="9743" y="3849965"/>
                      <a:pt x="0" y="3719647"/>
                    </a:cubicBezTo>
                    <a:cubicBezTo>
                      <a:pt x="-9743" y="3589329"/>
                      <a:pt x="20469" y="3314560"/>
                      <a:pt x="0" y="3188269"/>
                    </a:cubicBezTo>
                    <a:cubicBezTo>
                      <a:pt x="-20469" y="3061978"/>
                      <a:pt x="-17587" y="2722896"/>
                      <a:pt x="0" y="2600956"/>
                    </a:cubicBezTo>
                    <a:cubicBezTo>
                      <a:pt x="17587" y="2479016"/>
                      <a:pt x="-8965" y="1962600"/>
                      <a:pt x="0" y="1789905"/>
                    </a:cubicBezTo>
                    <a:cubicBezTo>
                      <a:pt x="8965" y="1617210"/>
                      <a:pt x="-29745" y="1286170"/>
                      <a:pt x="0" y="1090724"/>
                    </a:cubicBezTo>
                    <a:cubicBezTo>
                      <a:pt x="29745" y="895278"/>
                      <a:pt x="-31633" y="488639"/>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Force Reading Through Manipulator Jacobian</a:t>
                </a:r>
              </a:p>
              <a:p>
                <a:pPr algn="just"/>
                <a:r>
                  <a:rPr lang="en-US" sz="2800" dirty="0"/>
                  <a:t>	</a:t>
                </a:r>
                <a:r>
                  <a:rPr lang="en-IN" sz="2600" dirty="0"/>
                  <a:t>The Jacobian matrix in robotics is critical for relating joint torques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𝜏</m:t>
                    </m:r>
                  </m:oMath>
                </a14:m>
                <a:r>
                  <a:rPr lang="el-GR" sz="2600" dirty="0"/>
                  <a:t> </a:t>
                </a:r>
                <a:r>
                  <a:rPr lang="en-IN" sz="2600" dirty="0"/>
                  <a:t>to the forces </a:t>
                </a:r>
                <a14:m>
                  <m:oMath xmlns:m="http://schemas.openxmlformats.org/officeDocument/2006/math">
                    <m:sSub>
                      <m:sSubPr>
                        <m:ctrlPr>
                          <a:rPr lang="en-IN" sz="2600" i="1"/>
                        </m:ctrlPr>
                      </m:sSubPr>
                      <m:e>
                        <m:r>
                          <a:rPr lang="en-US" sz="2600" i="1"/>
                          <m:t>𝑓</m:t>
                        </m:r>
                      </m:e>
                      <m:sub>
                        <m:r>
                          <a:rPr lang="en-US" sz="2600" i="1"/>
                          <m:t>𝑡𝑖𝑝</m:t>
                        </m:r>
                      </m:sub>
                    </m:sSub>
                  </m:oMath>
                </a14:m>
                <a:r>
                  <a:rPr lang="en-IN" sz="2600" dirty="0"/>
                  <a:t>​ experienced at the end-effector of OpenMANIPULATOR-X:</a:t>
                </a:r>
              </a:p>
              <a:p>
                <a:pPr algn="just"/>
                <a:r>
                  <a:rPr lang="en-US" sz="2600" dirty="0">
                    <a:effectLst/>
                    <a:ea typeface="SimSun" panose="02010600030101010101" pitchFamily="2" charset="-122"/>
                    <a:cs typeface="Times New Roman" panose="02020603050405020304" pitchFamily="18" charset="0"/>
                  </a:rPr>
                  <a:t>							</a:t>
                </a:r>
                <a14:m>
                  <m:oMath xmlns:m="http://schemas.openxmlformats.org/officeDocument/2006/math">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𝜏</m:t>
                    </m:r>
                    <m:r>
                      <a:rPr lang="en-US" sz="2600" i="1" smtClean="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IN" sz="2600" i="1">
                            <a:effectLst/>
                            <a:latin typeface="Cambria Math" panose="02040503050406030204" pitchFamily="18" charset="0"/>
                          </a:rPr>
                        </m:ctrlPr>
                      </m:sSupPr>
                      <m:e>
                        <m:r>
                          <a:rPr lang="en-US" sz="2600" i="1">
                            <a:effectLst/>
                            <a:latin typeface="Cambria Math" panose="02040503050406030204" pitchFamily="18" charset="0"/>
                            <a:ea typeface="SimSun" panose="02010600030101010101" pitchFamily="2" charset="-122"/>
                            <a:cs typeface="Times New Roman" panose="02020603050405020304" pitchFamily="18" charset="0"/>
                          </a:rPr>
                          <m:t>𝐽</m:t>
                        </m:r>
                      </m:e>
                      <m:sup>
                        <m:r>
                          <a:rPr lang="en-US" sz="2600" i="1">
                            <a:effectLst/>
                            <a:latin typeface="Cambria Math" panose="02040503050406030204" pitchFamily="18" charset="0"/>
                            <a:ea typeface="SimSun" panose="02010600030101010101" pitchFamily="2" charset="-122"/>
                            <a:cs typeface="Times New Roman" panose="02020603050405020304" pitchFamily="18" charset="0"/>
                          </a:rPr>
                          <m:t>𝑇</m:t>
                        </m:r>
                      </m:sup>
                    </m:sSup>
                    <m:sSub>
                      <m:sSubPr>
                        <m:ctrlPr>
                          <a:rPr lang="en-IN" sz="2600" i="1">
                            <a:effectLst/>
                            <a:latin typeface="Cambria Math" panose="02040503050406030204" pitchFamily="18" charset="0"/>
                          </a:rPr>
                        </m:ctrlPr>
                      </m:sSubPr>
                      <m:e>
                        <m:r>
                          <a:rPr lang="en-US" sz="26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600" i="1">
                            <a:effectLst/>
                            <a:latin typeface="Cambria Math" panose="02040503050406030204" pitchFamily="18" charset="0"/>
                            <a:ea typeface="SimSun" panose="02010600030101010101" pitchFamily="2" charset="-122"/>
                            <a:cs typeface="Times New Roman" panose="02020603050405020304" pitchFamily="18" charset="0"/>
                          </a:rPr>
                          <m:t>𝑡𝑖𝑝</m:t>
                        </m:r>
                      </m:sub>
                    </m:sSub>
                  </m:oMath>
                </a14:m>
                <a:r>
                  <a:rPr lang="en-IN" sz="2600" dirty="0"/>
                  <a:t>​</a:t>
                </a:r>
              </a:p>
              <a:p>
                <a:pPr algn="just"/>
                <a:r>
                  <a:rPr lang="en-IN" sz="2600" dirty="0"/>
                  <a:t>Here, 𝜏</a:t>
                </a:r>
                <a:r>
                  <a:rPr lang="el-GR" sz="2600" dirty="0"/>
                  <a:t> </a:t>
                </a:r>
                <a:r>
                  <a:rPr lang="en-IN" sz="2600" dirty="0"/>
                  <a:t>represents the joint torque matrix (4x1), and </a:t>
                </a:r>
                <a14:m>
                  <m:oMath xmlns:m="http://schemas.openxmlformats.org/officeDocument/2006/math">
                    <m:sSub>
                      <m:sSubPr>
                        <m:ctrlPr>
                          <a:rPr lang="en-IN" sz="2600" i="1" smtClean="0">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𝑡𝑖𝑝</m:t>
                        </m:r>
                      </m:sub>
                    </m:sSub>
                  </m:oMath>
                </a14:m>
                <a:r>
                  <a:rPr lang="en-IN" sz="2600" dirty="0"/>
                  <a:t> denotes the end-effector force matrix (6x1), consisting of </a:t>
                </a:r>
                <a14:m>
                  <m:oMath xmlns:m="http://schemas.openxmlformats.org/officeDocument/2006/math">
                    <m:sSup>
                      <m:sSupPr>
                        <m:ctrlPr>
                          <a:rPr lang="en-US" sz="2600" i="1" smtClean="0">
                            <a:latin typeface="Cambria Math" panose="02040503050406030204" pitchFamily="18" charset="0"/>
                          </a:rPr>
                        </m:ctrlPr>
                      </m:sSupPr>
                      <m:e>
                        <m:r>
                          <a:rPr lang="en-US" sz="2600" i="1">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𝑦</m:t>
                            </m:r>
                          </m:sub>
                        </m:sSub>
                        <m:r>
                          <a:rPr lang="en-US" sz="2600" i="1">
                            <a:latin typeface="Cambria Math" panose="02040503050406030204" pitchFamily="18" charset="0"/>
                          </a:rPr>
                          <m:t>, </m:t>
                        </m:r>
                        <m:sSub>
                          <m:sSubPr>
                            <m:ctrlPr>
                              <a:rPr lang="en-IN"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𝑧</m:t>
                            </m:r>
                          </m:sub>
                        </m:sSub>
                        <m:r>
                          <a:rPr lang="en-US" sz="2600" i="1">
                            <a:latin typeface="Cambria Math" panose="02040503050406030204" pitchFamily="18" charset="0"/>
                          </a:rPr>
                          <m:t>, </m:t>
                        </m:r>
                        <m:sSub>
                          <m:sSubPr>
                            <m:ctrlPr>
                              <a:rPr lang="en-IN"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𝑦</m:t>
                            </m:r>
                          </m:sub>
                        </m:sSub>
                        <m:r>
                          <a:rPr lang="en-US" sz="2600" i="1">
                            <a:latin typeface="Cambria Math" panose="02040503050406030204" pitchFamily="18" charset="0"/>
                          </a:rPr>
                          <m:t>,</m:t>
                        </m:r>
                        <m:sSub>
                          <m:sSubPr>
                            <m:ctrlPr>
                              <a:rPr lang="en-IN"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𝑧</m:t>
                            </m:r>
                          </m:sub>
                        </m:sSub>
                        <m:r>
                          <a:rPr lang="en-US" sz="2600" i="1">
                            <a:latin typeface="Cambria Math" panose="02040503050406030204" pitchFamily="18" charset="0"/>
                          </a:rPr>
                          <m:t>}</m:t>
                        </m:r>
                      </m:e>
                      <m:sup>
                        <m:r>
                          <a:rPr lang="en-IN" sz="2600" b="0" i="1" smtClean="0">
                            <a:latin typeface="Cambria Math" panose="02040503050406030204" pitchFamily="18" charset="0"/>
                          </a:rPr>
                          <m:t>𝑇</m:t>
                        </m:r>
                      </m:sup>
                    </m:sSup>
                  </m:oMath>
                </a14:m>
                <a:r>
                  <a:rPr lang="en-IN" sz="2600" dirty="0"/>
                  <a:t>. The transpose of the Jacobian matrix (</a:t>
                </a:r>
                <a14:m>
                  <m:oMath xmlns:m="http://schemas.openxmlformats.org/officeDocument/2006/math">
                    <m:sSup>
                      <m:sSupPr>
                        <m:ctrlPr>
                          <a:rPr lang="en-IN" sz="2600" i="1">
                            <a:latin typeface="Cambria Math" panose="02040503050406030204" pitchFamily="18" charset="0"/>
                          </a:rPr>
                        </m:ctrlPr>
                      </m:sSupPr>
                      <m:e>
                        <m:r>
                          <a:rPr lang="en-US" sz="2600" i="1">
                            <a:latin typeface="Cambria Math" panose="02040503050406030204" pitchFamily="18" charset="0"/>
                            <a:ea typeface="SimSun" panose="02010600030101010101" pitchFamily="2" charset="-122"/>
                            <a:cs typeface="Times New Roman" panose="02020603050405020304" pitchFamily="18" charset="0"/>
                          </a:rPr>
                          <m:t>𝐽</m:t>
                        </m:r>
                      </m:e>
                      <m:sup>
                        <m:r>
                          <a:rPr lang="en-US" sz="2600" i="1">
                            <a:latin typeface="Cambria Math" panose="02040503050406030204" pitchFamily="18" charset="0"/>
                            <a:ea typeface="SimSun" panose="02010600030101010101" pitchFamily="2" charset="-122"/>
                            <a:cs typeface="Times New Roman" panose="02020603050405020304" pitchFamily="18" charset="0"/>
                          </a:rPr>
                          <m:t>𝑇</m:t>
                        </m:r>
                      </m:sup>
                    </m:sSup>
                  </m:oMath>
                </a14:m>
                <a:r>
                  <a:rPr lang="en-IN" sz="2600" dirty="0"/>
                  <a:t>) has dimensions (4x6) for OpenMANIPULATOR-X, relating how forces exerted at the end-effector translate into torques at the joints.</a:t>
                </a:r>
                <a:r>
                  <a:rPr lang="en-US" sz="2600" dirty="0"/>
                  <a:t> The torque matrix can’t be directly obtained from the inbuilt ROS-topics, hence we get the current of the joint motors and then use the performance graph to obtain the joint torques.</a:t>
                </a:r>
                <a:endParaRPr lang="en-IN" sz="2600" dirty="0"/>
              </a:p>
            </p:txBody>
          </p:sp>
        </mc:Choice>
        <mc:Fallback>
          <p:sp>
            <p:nvSpPr>
              <p:cNvPr id="25" name="TextBox 24">
                <a:extLst>
                  <a:ext uri="{FF2B5EF4-FFF2-40B4-BE49-F238E27FC236}">
                    <a16:creationId xmlns:a16="http://schemas.microsoft.com/office/drawing/2014/main" id="{BF6D4720-93F2-CAEB-49EB-37C6EBCC0E2F}"/>
                  </a:ext>
                </a:extLst>
              </p:cNvPr>
              <p:cNvSpPr txBox="1">
                <a:spLocks noRot="1" noChangeAspect="1" noMove="1" noResize="1" noEditPoints="1" noAdjustHandles="1" noChangeArrowheads="1" noChangeShapeType="1" noTextEdit="1"/>
              </p:cNvSpPr>
              <p:nvPr/>
            </p:nvSpPr>
            <p:spPr>
              <a:xfrm>
                <a:off x="9538311" y="14633717"/>
                <a:ext cx="8991228" cy="5593454"/>
              </a:xfrm>
              <a:prstGeom prst="rect">
                <a:avLst/>
              </a:prstGeom>
              <a:blipFill>
                <a:blip r:embed="rId9"/>
                <a:stretch>
                  <a:fillRect l="-1479" t="-968" r="-1614" b="-1183"/>
                </a:stretch>
              </a:blipFill>
              <a:ln w="38100">
                <a:solidFill>
                  <a:schemeClr val="tx1"/>
                </a:solidFill>
                <a:prstDash val="solid"/>
                <a:extLst>
                  <a:ext uri="{C807C97D-BFC1-408E-A445-0C87EB9F89A2}">
                    <ask:lineSketchStyleProps xmlns:ask="http://schemas.microsoft.com/office/drawing/2018/sketchyshapes" sd="3540300106">
                      <a:custGeom>
                        <a:avLst/>
                        <a:gdLst>
                          <a:gd name="connsiteX0" fmla="*/ 0 w 8991228"/>
                          <a:gd name="connsiteY0" fmla="*/ 0 h 5593454"/>
                          <a:gd name="connsiteX1" fmla="*/ 781545 w 8991228"/>
                          <a:gd name="connsiteY1" fmla="*/ 0 h 5593454"/>
                          <a:gd name="connsiteX2" fmla="*/ 1383266 w 8991228"/>
                          <a:gd name="connsiteY2" fmla="*/ 0 h 5593454"/>
                          <a:gd name="connsiteX3" fmla="*/ 1895074 w 8991228"/>
                          <a:gd name="connsiteY3" fmla="*/ 0 h 5593454"/>
                          <a:gd name="connsiteX4" fmla="*/ 2766532 w 8991228"/>
                          <a:gd name="connsiteY4" fmla="*/ 0 h 5593454"/>
                          <a:gd name="connsiteX5" fmla="*/ 3188428 w 8991228"/>
                          <a:gd name="connsiteY5" fmla="*/ 0 h 5593454"/>
                          <a:gd name="connsiteX6" fmla="*/ 3790148 w 8991228"/>
                          <a:gd name="connsiteY6" fmla="*/ 0 h 5593454"/>
                          <a:gd name="connsiteX7" fmla="*/ 4661606 w 8991228"/>
                          <a:gd name="connsiteY7" fmla="*/ 0 h 5593454"/>
                          <a:gd name="connsiteX8" fmla="*/ 5533063 w 8991228"/>
                          <a:gd name="connsiteY8" fmla="*/ 0 h 5593454"/>
                          <a:gd name="connsiteX9" fmla="*/ 6404521 w 8991228"/>
                          <a:gd name="connsiteY9" fmla="*/ 0 h 5593454"/>
                          <a:gd name="connsiteX10" fmla="*/ 7186066 w 8991228"/>
                          <a:gd name="connsiteY10" fmla="*/ 0 h 5593454"/>
                          <a:gd name="connsiteX11" fmla="*/ 7877699 w 8991228"/>
                          <a:gd name="connsiteY11" fmla="*/ 0 h 5593454"/>
                          <a:gd name="connsiteX12" fmla="*/ 8991228 w 8991228"/>
                          <a:gd name="connsiteY12" fmla="*/ 0 h 5593454"/>
                          <a:gd name="connsiteX13" fmla="*/ 8991228 w 8991228"/>
                          <a:gd name="connsiteY13" fmla="*/ 755116 h 5593454"/>
                          <a:gd name="connsiteX14" fmla="*/ 8991228 w 8991228"/>
                          <a:gd name="connsiteY14" fmla="*/ 1510233 h 5593454"/>
                          <a:gd name="connsiteX15" fmla="*/ 8991228 w 8991228"/>
                          <a:gd name="connsiteY15" fmla="*/ 2153480 h 5593454"/>
                          <a:gd name="connsiteX16" fmla="*/ 8991228 w 8991228"/>
                          <a:gd name="connsiteY16" fmla="*/ 2684858 h 5593454"/>
                          <a:gd name="connsiteX17" fmla="*/ 8991228 w 8991228"/>
                          <a:gd name="connsiteY17" fmla="*/ 3272171 h 5593454"/>
                          <a:gd name="connsiteX18" fmla="*/ 8991228 w 8991228"/>
                          <a:gd name="connsiteY18" fmla="*/ 4083221 h 5593454"/>
                          <a:gd name="connsiteX19" fmla="*/ 8991228 w 8991228"/>
                          <a:gd name="connsiteY19" fmla="*/ 4838338 h 5593454"/>
                          <a:gd name="connsiteX20" fmla="*/ 8991228 w 8991228"/>
                          <a:gd name="connsiteY20" fmla="*/ 5593454 h 5593454"/>
                          <a:gd name="connsiteX21" fmla="*/ 8569332 w 8991228"/>
                          <a:gd name="connsiteY21" fmla="*/ 5593454 h 5593454"/>
                          <a:gd name="connsiteX22" fmla="*/ 7967611 w 8991228"/>
                          <a:gd name="connsiteY22" fmla="*/ 5593454 h 5593454"/>
                          <a:gd name="connsiteX23" fmla="*/ 7455803 w 8991228"/>
                          <a:gd name="connsiteY23" fmla="*/ 5593454 h 5593454"/>
                          <a:gd name="connsiteX24" fmla="*/ 6674258 w 8991228"/>
                          <a:gd name="connsiteY24" fmla="*/ 5593454 h 5593454"/>
                          <a:gd name="connsiteX25" fmla="*/ 6162449 w 8991228"/>
                          <a:gd name="connsiteY25" fmla="*/ 5593454 h 5593454"/>
                          <a:gd name="connsiteX26" fmla="*/ 5290992 w 8991228"/>
                          <a:gd name="connsiteY26" fmla="*/ 5593454 h 5593454"/>
                          <a:gd name="connsiteX27" fmla="*/ 4869096 w 8991228"/>
                          <a:gd name="connsiteY27" fmla="*/ 5593454 h 5593454"/>
                          <a:gd name="connsiteX28" fmla="*/ 4177463 w 8991228"/>
                          <a:gd name="connsiteY28" fmla="*/ 5593454 h 5593454"/>
                          <a:gd name="connsiteX29" fmla="*/ 3755567 w 8991228"/>
                          <a:gd name="connsiteY29" fmla="*/ 5593454 h 5593454"/>
                          <a:gd name="connsiteX30" fmla="*/ 3153846 w 8991228"/>
                          <a:gd name="connsiteY30" fmla="*/ 5593454 h 5593454"/>
                          <a:gd name="connsiteX31" fmla="*/ 2731950 w 8991228"/>
                          <a:gd name="connsiteY31" fmla="*/ 5593454 h 5593454"/>
                          <a:gd name="connsiteX32" fmla="*/ 2130229 w 8991228"/>
                          <a:gd name="connsiteY32" fmla="*/ 5593454 h 5593454"/>
                          <a:gd name="connsiteX33" fmla="*/ 1618421 w 8991228"/>
                          <a:gd name="connsiteY33" fmla="*/ 5593454 h 5593454"/>
                          <a:gd name="connsiteX34" fmla="*/ 836876 w 8991228"/>
                          <a:gd name="connsiteY34" fmla="*/ 5593454 h 5593454"/>
                          <a:gd name="connsiteX35" fmla="*/ 0 w 8991228"/>
                          <a:gd name="connsiteY35" fmla="*/ 5593454 h 5593454"/>
                          <a:gd name="connsiteX36" fmla="*/ 0 w 8991228"/>
                          <a:gd name="connsiteY36" fmla="*/ 4950207 h 5593454"/>
                          <a:gd name="connsiteX37" fmla="*/ 0 w 8991228"/>
                          <a:gd name="connsiteY37" fmla="*/ 4195091 h 5593454"/>
                          <a:gd name="connsiteX38" fmla="*/ 0 w 8991228"/>
                          <a:gd name="connsiteY38" fmla="*/ 3663712 h 5593454"/>
                          <a:gd name="connsiteX39" fmla="*/ 0 w 8991228"/>
                          <a:gd name="connsiteY39" fmla="*/ 3020465 h 5593454"/>
                          <a:gd name="connsiteX40" fmla="*/ 0 w 8991228"/>
                          <a:gd name="connsiteY40" fmla="*/ 2433152 h 5593454"/>
                          <a:gd name="connsiteX41" fmla="*/ 0 w 8991228"/>
                          <a:gd name="connsiteY41" fmla="*/ 1901774 h 5593454"/>
                          <a:gd name="connsiteX42" fmla="*/ 0 w 8991228"/>
                          <a:gd name="connsiteY42" fmla="*/ 1090724 h 5593454"/>
                          <a:gd name="connsiteX43" fmla="*/ 0 w 8991228"/>
                          <a:gd name="connsiteY43" fmla="*/ 0 h 5593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991228" h="5593454" fill="none" extrusionOk="0">
                            <a:moveTo>
                              <a:pt x="0" y="0"/>
                            </a:moveTo>
                            <a:cubicBezTo>
                              <a:pt x="203697" y="-15697"/>
                              <a:pt x="525170" y="-25350"/>
                              <a:pt x="781545" y="0"/>
                            </a:cubicBezTo>
                            <a:cubicBezTo>
                              <a:pt x="1037920" y="25350"/>
                              <a:pt x="1247915" y="-26694"/>
                              <a:pt x="1383266" y="0"/>
                            </a:cubicBezTo>
                            <a:cubicBezTo>
                              <a:pt x="1518617" y="26694"/>
                              <a:pt x="1702343" y="19666"/>
                              <a:pt x="1895074" y="0"/>
                            </a:cubicBezTo>
                            <a:cubicBezTo>
                              <a:pt x="2087805" y="-19666"/>
                              <a:pt x="2523447" y="-31309"/>
                              <a:pt x="2766532" y="0"/>
                            </a:cubicBezTo>
                            <a:cubicBezTo>
                              <a:pt x="3009617" y="31309"/>
                              <a:pt x="3080001" y="12170"/>
                              <a:pt x="3188428" y="0"/>
                            </a:cubicBezTo>
                            <a:cubicBezTo>
                              <a:pt x="3296855" y="-12170"/>
                              <a:pt x="3546915" y="-14630"/>
                              <a:pt x="3790148" y="0"/>
                            </a:cubicBezTo>
                            <a:cubicBezTo>
                              <a:pt x="4033381" y="14630"/>
                              <a:pt x="4311136" y="23734"/>
                              <a:pt x="4661606" y="0"/>
                            </a:cubicBezTo>
                            <a:cubicBezTo>
                              <a:pt x="5012076" y="-23734"/>
                              <a:pt x="5284378" y="-12987"/>
                              <a:pt x="5533063" y="0"/>
                            </a:cubicBezTo>
                            <a:cubicBezTo>
                              <a:pt x="5781748" y="12987"/>
                              <a:pt x="6225765" y="-1054"/>
                              <a:pt x="6404521" y="0"/>
                            </a:cubicBezTo>
                            <a:cubicBezTo>
                              <a:pt x="6583277" y="1054"/>
                              <a:pt x="6891950" y="-36145"/>
                              <a:pt x="7186066" y="0"/>
                            </a:cubicBezTo>
                            <a:cubicBezTo>
                              <a:pt x="7480182" y="36145"/>
                              <a:pt x="7725295" y="33478"/>
                              <a:pt x="7877699" y="0"/>
                            </a:cubicBezTo>
                            <a:cubicBezTo>
                              <a:pt x="8030103" y="-33478"/>
                              <a:pt x="8477005" y="41907"/>
                              <a:pt x="8991228" y="0"/>
                            </a:cubicBezTo>
                            <a:cubicBezTo>
                              <a:pt x="8974493" y="289890"/>
                              <a:pt x="8971095" y="481629"/>
                              <a:pt x="8991228" y="755116"/>
                            </a:cubicBezTo>
                            <a:cubicBezTo>
                              <a:pt x="9011361" y="1028603"/>
                              <a:pt x="8979739" y="1164496"/>
                              <a:pt x="8991228" y="1510233"/>
                            </a:cubicBezTo>
                            <a:cubicBezTo>
                              <a:pt x="9002717" y="1855970"/>
                              <a:pt x="9014768" y="2022507"/>
                              <a:pt x="8991228" y="2153480"/>
                            </a:cubicBezTo>
                            <a:cubicBezTo>
                              <a:pt x="8967688" y="2284453"/>
                              <a:pt x="9013164" y="2551393"/>
                              <a:pt x="8991228" y="2684858"/>
                            </a:cubicBezTo>
                            <a:cubicBezTo>
                              <a:pt x="8969292" y="2818323"/>
                              <a:pt x="9010039" y="3132115"/>
                              <a:pt x="8991228" y="3272171"/>
                            </a:cubicBezTo>
                            <a:cubicBezTo>
                              <a:pt x="8972417" y="3412227"/>
                              <a:pt x="8993853" y="3815286"/>
                              <a:pt x="8991228" y="4083221"/>
                            </a:cubicBezTo>
                            <a:cubicBezTo>
                              <a:pt x="8988604" y="4351156"/>
                              <a:pt x="8978914" y="4534766"/>
                              <a:pt x="8991228" y="4838338"/>
                            </a:cubicBezTo>
                            <a:cubicBezTo>
                              <a:pt x="9003542" y="5141910"/>
                              <a:pt x="9025117" y="5220266"/>
                              <a:pt x="8991228" y="5593454"/>
                            </a:cubicBezTo>
                            <a:cubicBezTo>
                              <a:pt x="8814736" y="5577714"/>
                              <a:pt x="8666309" y="5610331"/>
                              <a:pt x="8569332" y="5593454"/>
                            </a:cubicBezTo>
                            <a:cubicBezTo>
                              <a:pt x="8472355" y="5576577"/>
                              <a:pt x="8161398" y="5579469"/>
                              <a:pt x="7967611" y="5593454"/>
                            </a:cubicBezTo>
                            <a:cubicBezTo>
                              <a:pt x="7773824" y="5607439"/>
                              <a:pt x="7659633" y="5607714"/>
                              <a:pt x="7455803" y="5593454"/>
                            </a:cubicBezTo>
                            <a:cubicBezTo>
                              <a:pt x="7251973" y="5579194"/>
                              <a:pt x="6937998" y="5561575"/>
                              <a:pt x="6674258" y="5593454"/>
                            </a:cubicBezTo>
                            <a:cubicBezTo>
                              <a:pt x="6410518" y="5625333"/>
                              <a:pt x="6393578" y="5591420"/>
                              <a:pt x="6162449" y="5593454"/>
                            </a:cubicBezTo>
                            <a:cubicBezTo>
                              <a:pt x="5931320" y="5595488"/>
                              <a:pt x="5666081" y="5567856"/>
                              <a:pt x="5290992" y="5593454"/>
                            </a:cubicBezTo>
                            <a:cubicBezTo>
                              <a:pt x="4915903" y="5619052"/>
                              <a:pt x="5058917" y="5602144"/>
                              <a:pt x="4869096" y="5593454"/>
                            </a:cubicBezTo>
                            <a:cubicBezTo>
                              <a:pt x="4679275" y="5584764"/>
                              <a:pt x="4417497" y="5599130"/>
                              <a:pt x="4177463" y="5593454"/>
                            </a:cubicBezTo>
                            <a:cubicBezTo>
                              <a:pt x="3937429" y="5587778"/>
                              <a:pt x="3929618" y="5611134"/>
                              <a:pt x="3755567" y="5593454"/>
                            </a:cubicBezTo>
                            <a:cubicBezTo>
                              <a:pt x="3581516" y="5575774"/>
                              <a:pt x="3304483" y="5601077"/>
                              <a:pt x="3153846" y="5593454"/>
                            </a:cubicBezTo>
                            <a:cubicBezTo>
                              <a:pt x="3003209" y="5585831"/>
                              <a:pt x="2848392" y="5603257"/>
                              <a:pt x="2731950" y="5593454"/>
                            </a:cubicBezTo>
                            <a:cubicBezTo>
                              <a:pt x="2615508" y="5583651"/>
                              <a:pt x="2331267" y="5564533"/>
                              <a:pt x="2130229" y="5593454"/>
                            </a:cubicBezTo>
                            <a:cubicBezTo>
                              <a:pt x="1929191" y="5622375"/>
                              <a:pt x="1817661" y="5579777"/>
                              <a:pt x="1618421" y="5593454"/>
                            </a:cubicBezTo>
                            <a:cubicBezTo>
                              <a:pt x="1419181" y="5607131"/>
                              <a:pt x="1150438" y="5576762"/>
                              <a:pt x="836876" y="5593454"/>
                            </a:cubicBezTo>
                            <a:cubicBezTo>
                              <a:pt x="523314" y="5610146"/>
                              <a:pt x="351145" y="5614468"/>
                              <a:pt x="0" y="5593454"/>
                            </a:cubicBezTo>
                            <a:cubicBezTo>
                              <a:pt x="27328" y="5407049"/>
                              <a:pt x="22694" y="5214216"/>
                              <a:pt x="0" y="4950207"/>
                            </a:cubicBezTo>
                            <a:cubicBezTo>
                              <a:pt x="-22694" y="4686198"/>
                              <a:pt x="13757" y="4460090"/>
                              <a:pt x="0" y="4195091"/>
                            </a:cubicBezTo>
                            <a:cubicBezTo>
                              <a:pt x="-13757" y="3930092"/>
                              <a:pt x="-22866" y="3906670"/>
                              <a:pt x="0" y="3663712"/>
                            </a:cubicBezTo>
                            <a:cubicBezTo>
                              <a:pt x="22866" y="3420754"/>
                              <a:pt x="948" y="3225617"/>
                              <a:pt x="0" y="3020465"/>
                            </a:cubicBezTo>
                            <a:cubicBezTo>
                              <a:pt x="-948" y="2815313"/>
                              <a:pt x="13678" y="2626196"/>
                              <a:pt x="0" y="2433152"/>
                            </a:cubicBezTo>
                            <a:cubicBezTo>
                              <a:pt x="-13678" y="2240108"/>
                              <a:pt x="-25884" y="2138717"/>
                              <a:pt x="0" y="1901774"/>
                            </a:cubicBezTo>
                            <a:cubicBezTo>
                              <a:pt x="25884" y="1664831"/>
                              <a:pt x="-35799" y="1375755"/>
                              <a:pt x="0" y="1090724"/>
                            </a:cubicBezTo>
                            <a:cubicBezTo>
                              <a:pt x="35799" y="805693"/>
                              <a:pt x="-7365" y="319149"/>
                              <a:pt x="0" y="0"/>
                            </a:cubicBezTo>
                            <a:close/>
                          </a:path>
                          <a:path w="8991228" h="5593454" stroke="0" extrusionOk="0">
                            <a:moveTo>
                              <a:pt x="0" y="0"/>
                            </a:moveTo>
                            <a:cubicBezTo>
                              <a:pt x="195571" y="-22885"/>
                              <a:pt x="404491" y="22809"/>
                              <a:pt x="511808" y="0"/>
                            </a:cubicBezTo>
                            <a:cubicBezTo>
                              <a:pt x="619125" y="-22809"/>
                              <a:pt x="1074998" y="-8078"/>
                              <a:pt x="1293354" y="0"/>
                            </a:cubicBezTo>
                            <a:cubicBezTo>
                              <a:pt x="1511710" y="8078"/>
                              <a:pt x="1605858" y="-4077"/>
                              <a:pt x="1715250" y="0"/>
                            </a:cubicBezTo>
                            <a:cubicBezTo>
                              <a:pt x="1824642" y="4077"/>
                              <a:pt x="2001431" y="8069"/>
                              <a:pt x="2137146" y="0"/>
                            </a:cubicBezTo>
                            <a:cubicBezTo>
                              <a:pt x="2272861" y="-8069"/>
                              <a:pt x="2611950" y="4094"/>
                              <a:pt x="2738866" y="0"/>
                            </a:cubicBezTo>
                            <a:cubicBezTo>
                              <a:pt x="2865782" y="-4094"/>
                              <a:pt x="3242680" y="-22567"/>
                              <a:pt x="3520412" y="0"/>
                            </a:cubicBezTo>
                            <a:cubicBezTo>
                              <a:pt x="3798144" y="22567"/>
                              <a:pt x="4000421" y="14072"/>
                              <a:pt x="4301957" y="0"/>
                            </a:cubicBezTo>
                            <a:cubicBezTo>
                              <a:pt x="4603494" y="-14072"/>
                              <a:pt x="4517582" y="12283"/>
                              <a:pt x="4723853" y="0"/>
                            </a:cubicBezTo>
                            <a:cubicBezTo>
                              <a:pt x="4930124" y="-12283"/>
                              <a:pt x="4999472" y="-12480"/>
                              <a:pt x="5145749" y="0"/>
                            </a:cubicBezTo>
                            <a:cubicBezTo>
                              <a:pt x="5292026" y="12480"/>
                              <a:pt x="5494254" y="3149"/>
                              <a:pt x="5657557" y="0"/>
                            </a:cubicBezTo>
                            <a:cubicBezTo>
                              <a:pt x="5820860" y="-3149"/>
                              <a:pt x="6028799" y="-10468"/>
                              <a:pt x="6169366" y="0"/>
                            </a:cubicBezTo>
                            <a:cubicBezTo>
                              <a:pt x="6309933" y="10468"/>
                              <a:pt x="6542456" y="24641"/>
                              <a:pt x="6860999" y="0"/>
                            </a:cubicBezTo>
                            <a:cubicBezTo>
                              <a:pt x="7179542" y="-24641"/>
                              <a:pt x="7311653" y="27568"/>
                              <a:pt x="7462719" y="0"/>
                            </a:cubicBezTo>
                            <a:cubicBezTo>
                              <a:pt x="7613785" y="-27568"/>
                              <a:pt x="7711644" y="-18601"/>
                              <a:pt x="7884615" y="0"/>
                            </a:cubicBezTo>
                            <a:cubicBezTo>
                              <a:pt x="8057586" y="18601"/>
                              <a:pt x="8594363" y="-9457"/>
                              <a:pt x="8991228" y="0"/>
                            </a:cubicBezTo>
                            <a:cubicBezTo>
                              <a:pt x="8989553" y="270225"/>
                              <a:pt x="9011513" y="369113"/>
                              <a:pt x="8991228" y="699182"/>
                            </a:cubicBezTo>
                            <a:cubicBezTo>
                              <a:pt x="8970943" y="1029251"/>
                              <a:pt x="9017875" y="1203365"/>
                              <a:pt x="8991228" y="1454298"/>
                            </a:cubicBezTo>
                            <a:cubicBezTo>
                              <a:pt x="8964581" y="1705231"/>
                              <a:pt x="8994102" y="1828680"/>
                              <a:pt x="8991228" y="2097545"/>
                            </a:cubicBezTo>
                            <a:cubicBezTo>
                              <a:pt x="8988354" y="2366410"/>
                              <a:pt x="9027275" y="2665939"/>
                              <a:pt x="8991228" y="2852662"/>
                            </a:cubicBezTo>
                            <a:cubicBezTo>
                              <a:pt x="8955181" y="3039385"/>
                              <a:pt x="8966795" y="3313914"/>
                              <a:pt x="8991228" y="3607778"/>
                            </a:cubicBezTo>
                            <a:cubicBezTo>
                              <a:pt x="9015661" y="3901642"/>
                              <a:pt x="8994369" y="3906019"/>
                              <a:pt x="8991228" y="4195091"/>
                            </a:cubicBezTo>
                            <a:cubicBezTo>
                              <a:pt x="8988087" y="4484163"/>
                              <a:pt x="9015477" y="4554696"/>
                              <a:pt x="8991228" y="4838338"/>
                            </a:cubicBezTo>
                            <a:cubicBezTo>
                              <a:pt x="8966979" y="5121980"/>
                              <a:pt x="8966691" y="5367732"/>
                              <a:pt x="8991228" y="5593454"/>
                            </a:cubicBezTo>
                            <a:cubicBezTo>
                              <a:pt x="8712134" y="5604295"/>
                              <a:pt x="8576756" y="5598088"/>
                              <a:pt x="8389507" y="5593454"/>
                            </a:cubicBezTo>
                            <a:cubicBezTo>
                              <a:pt x="8202258" y="5588820"/>
                              <a:pt x="8155282" y="5602051"/>
                              <a:pt x="7967611" y="5593454"/>
                            </a:cubicBezTo>
                            <a:cubicBezTo>
                              <a:pt x="7779940" y="5584857"/>
                              <a:pt x="7720754" y="5588588"/>
                              <a:pt x="7545715" y="5593454"/>
                            </a:cubicBezTo>
                            <a:cubicBezTo>
                              <a:pt x="7370676" y="5598320"/>
                              <a:pt x="7112520" y="5606096"/>
                              <a:pt x="6943995" y="5593454"/>
                            </a:cubicBezTo>
                            <a:cubicBezTo>
                              <a:pt x="6775470" y="5580812"/>
                              <a:pt x="6405842" y="5619820"/>
                              <a:pt x="6162449" y="5593454"/>
                            </a:cubicBezTo>
                            <a:cubicBezTo>
                              <a:pt x="5919056" y="5567088"/>
                              <a:pt x="5593418" y="5629574"/>
                              <a:pt x="5380904" y="5593454"/>
                            </a:cubicBezTo>
                            <a:cubicBezTo>
                              <a:pt x="5168390" y="5557334"/>
                              <a:pt x="5097300" y="5575621"/>
                              <a:pt x="4959008" y="5593454"/>
                            </a:cubicBezTo>
                            <a:cubicBezTo>
                              <a:pt x="4820716" y="5611287"/>
                              <a:pt x="4700635" y="5610828"/>
                              <a:pt x="4447200" y="5593454"/>
                            </a:cubicBezTo>
                            <a:cubicBezTo>
                              <a:pt x="4193765" y="5576080"/>
                              <a:pt x="3839674" y="5610169"/>
                              <a:pt x="3665654" y="5593454"/>
                            </a:cubicBezTo>
                            <a:cubicBezTo>
                              <a:pt x="3491634" y="5576739"/>
                              <a:pt x="3052534" y="5552882"/>
                              <a:pt x="2794197" y="5593454"/>
                            </a:cubicBezTo>
                            <a:cubicBezTo>
                              <a:pt x="2535860" y="5634026"/>
                              <a:pt x="2267823" y="5614338"/>
                              <a:pt x="2102564" y="5593454"/>
                            </a:cubicBezTo>
                            <a:cubicBezTo>
                              <a:pt x="1937305" y="5572570"/>
                              <a:pt x="1840513" y="5609572"/>
                              <a:pt x="1680668" y="5593454"/>
                            </a:cubicBezTo>
                            <a:cubicBezTo>
                              <a:pt x="1520823" y="5577336"/>
                              <a:pt x="1078523" y="5583559"/>
                              <a:pt x="809211" y="5593454"/>
                            </a:cubicBezTo>
                            <a:cubicBezTo>
                              <a:pt x="539899" y="5603349"/>
                              <a:pt x="332095" y="5612095"/>
                              <a:pt x="0" y="5593454"/>
                            </a:cubicBezTo>
                            <a:cubicBezTo>
                              <a:pt x="17807" y="5430875"/>
                              <a:pt x="17594" y="5164161"/>
                              <a:pt x="0" y="4838338"/>
                            </a:cubicBezTo>
                            <a:cubicBezTo>
                              <a:pt x="-17594" y="4512515"/>
                              <a:pt x="12577" y="4468700"/>
                              <a:pt x="0" y="4306960"/>
                            </a:cubicBezTo>
                            <a:cubicBezTo>
                              <a:pt x="-12577" y="4145220"/>
                              <a:pt x="9743" y="3849965"/>
                              <a:pt x="0" y="3719647"/>
                            </a:cubicBezTo>
                            <a:cubicBezTo>
                              <a:pt x="-9743" y="3589329"/>
                              <a:pt x="20469" y="3314560"/>
                              <a:pt x="0" y="3188269"/>
                            </a:cubicBezTo>
                            <a:cubicBezTo>
                              <a:pt x="-20469" y="3061978"/>
                              <a:pt x="-17587" y="2722896"/>
                              <a:pt x="0" y="2600956"/>
                            </a:cubicBezTo>
                            <a:cubicBezTo>
                              <a:pt x="17587" y="2479016"/>
                              <a:pt x="-8965" y="1962600"/>
                              <a:pt x="0" y="1789905"/>
                            </a:cubicBezTo>
                            <a:cubicBezTo>
                              <a:pt x="8965" y="1617210"/>
                              <a:pt x="-29745" y="1286170"/>
                              <a:pt x="0" y="1090724"/>
                            </a:cubicBezTo>
                            <a:cubicBezTo>
                              <a:pt x="29745" y="895278"/>
                              <a:pt x="-31633" y="488639"/>
                              <a:pt x="0" y="0"/>
                            </a:cubicBezTo>
                            <a:close/>
                          </a:path>
                        </a:pathLst>
                      </a:custGeom>
                      <ask:type>
                        <ask:lineSketchFreehand/>
                      </ask:type>
                    </ask:lineSketchStyleProps>
                  </a:ext>
                </a:extLst>
              </a:ln>
            </p:spPr>
            <p:txBody>
              <a:bodyPr/>
              <a:lstStyle/>
              <a:p>
                <a:r>
                  <a:rPr lang="en-IN">
                    <a:noFill/>
                  </a:rPr>
                  <a:t> </a:t>
                </a:r>
              </a:p>
            </p:txBody>
          </p:sp>
        </mc:Fallback>
      </mc:AlternateContent>
      <p:pic>
        <p:nvPicPr>
          <p:cNvPr id="1032" name="Picture 8">
            <a:extLst>
              <a:ext uri="{FF2B5EF4-FFF2-40B4-BE49-F238E27FC236}">
                <a16:creationId xmlns:a16="http://schemas.microsoft.com/office/drawing/2014/main" id="{4FEC3306-0948-4482-0EA8-228C213332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08238" y="10620375"/>
            <a:ext cx="57150" cy="142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6" name="Diagram 25">
            <a:extLst>
              <a:ext uri="{FF2B5EF4-FFF2-40B4-BE49-F238E27FC236}">
                <a16:creationId xmlns:a16="http://schemas.microsoft.com/office/drawing/2014/main" id="{92F46F0B-53AC-3F8A-7F12-07051D8388E1}"/>
              </a:ext>
            </a:extLst>
          </p:cNvPr>
          <p:cNvGraphicFramePr/>
          <p:nvPr>
            <p:extLst>
              <p:ext uri="{D42A27DB-BD31-4B8C-83A1-F6EECF244321}">
                <p14:modId xmlns:p14="http://schemas.microsoft.com/office/powerpoint/2010/main" val="2280955486"/>
              </p:ext>
            </p:extLst>
          </p:nvPr>
        </p:nvGraphicFramePr>
        <p:xfrm>
          <a:off x="18707266" y="3788276"/>
          <a:ext cx="11171039" cy="699668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7" name="TextBox 26">
            <a:extLst>
              <a:ext uri="{FF2B5EF4-FFF2-40B4-BE49-F238E27FC236}">
                <a16:creationId xmlns:a16="http://schemas.microsoft.com/office/drawing/2014/main" id="{FAAE7FE1-AF32-1F26-A91E-1ED37E6E9BD6}"/>
              </a:ext>
            </a:extLst>
          </p:cNvPr>
          <p:cNvSpPr txBox="1"/>
          <p:nvPr/>
        </p:nvSpPr>
        <p:spPr>
          <a:xfrm>
            <a:off x="19067073" y="4190669"/>
            <a:ext cx="735764" cy="923330"/>
          </a:xfrm>
          <a:prstGeom prst="rect">
            <a:avLst/>
          </a:prstGeom>
          <a:noFill/>
        </p:spPr>
        <p:txBody>
          <a:bodyPr wrap="square" rtlCol="0">
            <a:spAutoFit/>
          </a:bodyPr>
          <a:lstStyle/>
          <a:p>
            <a:r>
              <a:rPr lang="en-IN" sz="5400" b="1" dirty="0">
                <a:latin typeface="Bookman Old Style" panose="02050604050505020204" pitchFamily="18" charset="0"/>
              </a:rPr>
              <a:t>1</a:t>
            </a:r>
          </a:p>
        </p:txBody>
      </p:sp>
      <p:sp>
        <p:nvSpPr>
          <p:cNvPr id="28" name="TextBox 27">
            <a:extLst>
              <a:ext uri="{FF2B5EF4-FFF2-40B4-BE49-F238E27FC236}">
                <a16:creationId xmlns:a16="http://schemas.microsoft.com/office/drawing/2014/main" id="{3F930376-32B3-B128-7CD2-AA683EFD1DFA}"/>
              </a:ext>
            </a:extLst>
          </p:cNvPr>
          <p:cNvSpPr txBox="1"/>
          <p:nvPr/>
        </p:nvSpPr>
        <p:spPr>
          <a:xfrm>
            <a:off x="19671696" y="5491081"/>
            <a:ext cx="735764" cy="923330"/>
          </a:xfrm>
          <a:prstGeom prst="rect">
            <a:avLst/>
          </a:prstGeom>
          <a:noFill/>
        </p:spPr>
        <p:txBody>
          <a:bodyPr wrap="square" rtlCol="0">
            <a:spAutoFit/>
          </a:bodyPr>
          <a:lstStyle/>
          <a:p>
            <a:r>
              <a:rPr lang="en-IN" sz="5400" b="1" dirty="0">
                <a:latin typeface="Bookman Old Style" panose="02050604050505020204" pitchFamily="18" charset="0"/>
              </a:rPr>
              <a:t>2</a:t>
            </a:r>
          </a:p>
        </p:txBody>
      </p:sp>
      <p:sp>
        <p:nvSpPr>
          <p:cNvPr id="29" name="TextBox 28">
            <a:extLst>
              <a:ext uri="{FF2B5EF4-FFF2-40B4-BE49-F238E27FC236}">
                <a16:creationId xmlns:a16="http://schemas.microsoft.com/office/drawing/2014/main" id="{D6364B17-34C8-A65D-E150-7AED8F93F534}"/>
              </a:ext>
            </a:extLst>
          </p:cNvPr>
          <p:cNvSpPr txBox="1"/>
          <p:nvPr/>
        </p:nvSpPr>
        <p:spPr>
          <a:xfrm>
            <a:off x="19859129" y="6827213"/>
            <a:ext cx="735764" cy="923330"/>
          </a:xfrm>
          <a:prstGeom prst="rect">
            <a:avLst/>
          </a:prstGeom>
          <a:noFill/>
        </p:spPr>
        <p:txBody>
          <a:bodyPr wrap="square" rtlCol="0">
            <a:spAutoFit/>
          </a:bodyPr>
          <a:lstStyle/>
          <a:p>
            <a:r>
              <a:rPr lang="en-IN" sz="5400" b="1" dirty="0">
                <a:latin typeface="Bookman Old Style" panose="02050604050505020204" pitchFamily="18" charset="0"/>
              </a:rPr>
              <a:t>3</a:t>
            </a:r>
          </a:p>
        </p:txBody>
      </p:sp>
      <p:sp>
        <p:nvSpPr>
          <p:cNvPr id="30" name="TextBox 29">
            <a:extLst>
              <a:ext uri="{FF2B5EF4-FFF2-40B4-BE49-F238E27FC236}">
                <a16:creationId xmlns:a16="http://schemas.microsoft.com/office/drawing/2014/main" id="{F8B66844-090E-41E8-0A10-B9DEDE1E69E9}"/>
              </a:ext>
            </a:extLst>
          </p:cNvPr>
          <p:cNvSpPr txBox="1"/>
          <p:nvPr/>
        </p:nvSpPr>
        <p:spPr>
          <a:xfrm>
            <a:off x="19609556" y="8141727"/>
            <a:ext cx="735764" cy="923330"/>
          </a:xfrm>
          <a:prstGeom prst="rect">
            <a:avLst/>
          </a:prstGeom>
          <a:noFill/>
        </p:spPr>
        <p:txBody>
          <a:bodyPr wrap="square" rtlCol="0">
            <a:spAutoFit/>
          </a:bodyPr>
          <a:lstStyle/>
          <a:p>
            <a:r>
              <a:rPr lang="en-IN" sz="5400" b="1" dirty="0">
                <a:latin typeface="Bookman Old Style" panose="02050604050505020204" pitchFamily="18" charset="0"/>
              </a:rPr>
              <a:t>4</a:t>
            </a:r>
          </a:p>
        </p:txBody>
      </p:sp>
      <p:sp>
        <p:nvSpPr>
          <p:cNvPr id="31" name="TextBox 30">
            <a:extLst>
              <a:ext uri="{FF2B5EF4-FFF2-40B4-BE49-F238E27FC236}">
                <a16:creationId xmlns:a16="http://schemas.microsoft.com/office/drawing/2014/main" id="{E9D3F477-8C62-06F0-D97D-6D0750716F93}"/>
              </a:ext>
            </a:extLst>
          </p:cNvPr>
          <p:cNvSpPr txBox="1"/>
          <p:nvPr/>
        </p:nvSpPr>
        <p:spPr>
          <a:xfrm>
            <a:off x="19001328" y="9456241"/>
            <a:ext cx="735764" cy="923330"/>
          </a:xfrm>
          <a:prstGeom prst="rect">
            <a:avLst/>
          </a:prstGeom>
          <a:noFill/>
        </p:spPr>
        <p:txBody>
          <a:bodyPr wrap="square" rtlCol="0">
            <a:spAutoFit/>
          </a:bodyPr>
          <a:lstStyle/>
          <a:p>
            <a:r>
              <a:rPr lang="en-IN" sz="5400" b="1" dirty="0">
                <a:latin typeface="Bookman Old Style" panose="02050604050505020204" pitchFamily="18" charset="0"/>
              </a:rPr>
              <a:t>5</a:t>
            </a:r>
          </a:p>
        </p:txBody>
      </p:sp>
      <p:sp>
        <p:nvSpPr>
          <p:cNvPr id="32" name="TextBox 31">
            <a:extLst>
              <a:ext uri="{FF2B5EF4-FFF2-40B4-BE49-F238E27FC236}">
                <a16:creationId xmlns:a16="http://schemas.microsoft.com/office/drawing/2014/main" id="{EE1F15AD-96F5-FB37-F86A-D404DFC686D8}"/>
              </a:ext>
            </a:extLst>
          </p:cNvPr>
          <p:cNvSpPr txBox="1"/>
          <p:nvPr/>
        </p:nvSpPr>
        <p:spPr>
          <a:xfrm rot="16200000">
            <a:off x="17636211" y="6890639"/>
            <a:ext cx="2730235" cy="630942"/>
          </a:xfrm>
          <a:prstGeom prst="rect">
            <a:avLst/>
          </a:prstGeom>
          <a:noFill/>
        </p:spPr>
        <p:txBody>
          <a:bodyPr wrap="none" rtlCol="0">
            <a:spAutoFit/>
          </a:bodyPr>
          <a:lstStyle/>
          <a:p>
            <a:r>
              <a:rPr lang="en-IN" sz="3400" dirty="0">
                <a:latin typeface="Bahnschrift SemiBold" panose="020B0502040204020203" pitchFamily="34" charset="0"/>
              </a:rPr>
              <a:t>Methodology</a:t>
            </a:r>
          </a:p>
        </p:txBody>
      </p:sp>
      <p:sp>
        <p:nvSpPr>
          <p:cNvPr id="33" name="TextBox 32">
            <a:extLst>
              <a:ext uri="{FF2B5EF4-FFF2-40B4-BE49-F238E27FC236}">
                <a16:creationId xmlns:a16="http://schemas.microsoft.com/office/drawing/2014/main" id="{7705925E-6432-3290-B5AF-3E3AA2E6CD7B}"/>
              </a:ext>
            </a:extLst>
          </p:cNvPr>
          <p:cNvSpPr txBox="1"/>
          <p:nvPr/>
        </p:nvSpPr>
        <p:spPr>
          <a:xfrm>
            <a:off x="18843703" y="10672047"/>
            <a:ext cx="11182803" cy="5878532"/>
          </a:xfrm>
          <a:custGeom>
            <a:avLst/>
            <a:gdLst>
              <a:gd name="connsiteX0" fmla="*/ 0 w 11182803"/>
              <a:gd name="connsiteY0" fmla="*/ 0 h 5878532"/>
              <a:gd name="connsiteX1" fmla="*/ 810753 w 11182803"/>
              <a:gd name="connsiteY1" fmla="*/ 0 h 5878532"/>
              <a:gd name="connsiteX2" fmla="*/ 1509678 w 11182803"/>
              <a:gd name="connsiteY2" fmla="*/ 0 h 5878532"/>
              <a:gd name="connsiteX3" fmla="*/ 2320432 w 11182803"/>
              <a:gd name="connsiteY3" fmla="*/ 0 h 5878532"/>
              <a:gd name="connsiteX4" fmla="*/ 3131185 w 11182803"/>
              <a:gd name="connsiteY4" fmla="*/ 0 h 5878532"/>
              <a:gd name="connsiteX5" fmla="*/ 3606454 w 11182803"/>
              <a:gd name="connsiteY5" fmla="*/ 0 h 5878532"/>
              <a:gd name="connsiteX6" fmla="*/ 4305379 w 11182803"/>
              <a:gd name="connsiteY6" fmla="*/ 0 h 5878532"/>
              <a:gd name="connsiteX7" fmla="*/ 5227960 w 11182803"/>
              <a:gd name="connsiteY7" fmla="*/ 0 h 5878532"/>
              <a:gd name="connsiteX8" fmla="*/ 6150542 w 11182803"/>
              <a:gd name="connsiteY8" fmla="*/ 0 h 5878532"/>
              <a:gd name="connsiteX9" fmla="*/ 7073123 w 11182803"/>
              <a:gd name="connsiteY9" fmla="*/ 0 h 5878532"/>
              <a:gd name="connsiteX10" fmla="*/ 7883876 w 11182803"/>
              <a:gd name="connsiteY10" fmla="*/ 0 h 5878532"/>
              <a:gd name="connsiteX11" fmla="*/ 8806457 w 11182803"/>
              <a:gd name="connsiteY11" fmla="*/ 0 h 5878532"/>
              <a:gd name="connsiteX12" fmla="*/ 9281726 w 11182803"/>
              <a:gd name="connsiteY12" fmla="*/ 0 h 5878532"/>
              <a:gd name="connsiteX13" fmla="*/ 9645168 w 11182803"/>
              <a:gd name="connsiteY13" fmla="*/ 0 h 5878532"/>
              <a:gd name="connsiteX14" fmla="*/ 10008609 w 11182803"/>
              <a:gd name="connsiteY14" fmla="*/ 0 h 5878532"/>
              <a:gd name="connsiteX15" fmla="*/ 10483878 w 11182803"/>
              <a:gd name="connsiteY15" fmla="*/ 0 h 5878532"/>
              <a:gd name="connsiteX16" fmla="*/ 11182803 w 11182803"/>
              <a:gd name="connsiteY16" fmla="*/ 0 h 5878532"/>
              <a:gd name="connsiteX17" fmla="*/ 11182803 w 11182803"/>
              <a:gd name="connsiteY17" fmla="*/ 594385 h 5878532"/>
              <a:gd name="connsiteX18" fmla="*/ 11182803 w 11182803"/>
              <a:gd name="connsiteY18" fmla="*/ 1306340 h 5878532"/>
              <a:gd name="connsiteX19" fmla="*/ 11182803 w 11182803"/>
              <a:gd name="connsiteY19" fmla="*/ 1900725 h 5878532"/>
              <a:gd name="connsiteX20" fmla="*/ 11182803 w 11182803"/>
              <a:gd name="connsiteY20" fmla="*/ 2671466 h 5878532"/>
              <a:gd name="connsiteX21" fmla="*/ 11182803 w 11182803"/>
              <a:gd name="connsiteY21" fmla="*/ 3442207 h 5878532"/>
              <a:gd name="connsiteX22" fmla="*/ 11182803 w 11182803"/>
              <a:gd name="connsiteY22" fmla="*/ 4154163 h 5878532"/>
              <a:gd name="connsiteX23" fmla="*/ 11182803 w 11182803"/>
              <a:gd name="connsiteY23" fmla="*/ 4807333 h 5878532"/>
              <a:gd name="connsiteX24" fmla="*/ 11182803 w 11182803"/>
              <a:gd name="connsiteY24" fmla="*/ 5878532 h 5878532"/>
              <a:gd name="connsiteX25" fmla="*/ 10595706 w 11182803"/>
              <a:gd name="connsiteY25" fmla="*/ 5878532 h 5878532"/>
              <a:gd name="connsiteX26" fmla="*/ 9784953 w 11182803"/>
              <a:gd name="connsiteY26" fmla="*/ 5878532 h 5878532"/>
              <a:gd name="connsiteX27" fmla="*/ 9197855 w 11182803"/>
              <a:gd name="connsiteY27" fmla="*/ 5878532 h 5878532"/>
              <a:gd name="connsiteX28" fmla="*/ 8498930 w 11182803"/>
              <a:gd name="connsiteY28" fmla="*/ 5878532 h 5878532"/>
              <a:gd name="connsiteX29" fmla="*/ 7800005 w 11182803"/>
              <a:gd name="connsiteY29" fmla="*/ 5878532 h 5878532"/>
              <a:gd name="connsiteX30" fmla="*/ 7212908 w 11182803"/>
              <a:gd name="connsiteY30" fmla="*/ 5878532 h 5878532"/>
              <a:gd name="connsiteX31" fmla="*/ 6290327 w 11182803"/>
              <a:gd name="connsiteY31" fmla="*/ 5878532 h 5878532"/>
              <a:gd name="connsiteX32" fmla="*/ 5479573 w 11182803"/>
              <a:gd name="connsiteY32" fmla="*/ 5878532 h 5878532"/>
              <a:gd name="connsiteX33" fmla="*/ 4668820 w 11182803"/>
              <a:gd name="connsiteY33" fmla="*/ 5878532 h 5878532"/>
              <a:gd name="connsiteX34" fmla="*/ 4081723 w 11182803"/>
              <a:gd name="connsiteY34" fmla="*/ 5878532 h 5878532"/>
              <a:gd name="connsiteX35" fmla="*/ 3382798 w 11182803"/>
              <a:gd name="connsiteY35" fmla="*/ 5878532 h 5878532"/>
              <a:gd name="connsiteX36" fmla="*/ 2460217 w 11182803"/>
              <a:gd name="connsiteY36" fmla="*/ 5878532 h 5878532"/>
              <a:gd name="connsiteX37" fmla="*/ 2096776 w 11182803"/>
              <a:gd name="connsiteY37" fmla="*/ 5878532 h 5878532"/>
              <a:gd name="connsiteX38" fmla="*/ 1621506 w 11182803"/>
              <a:gd name="connsiteY38" fmla="*/ 5878532 h 5878532"/>
              <a:gd name="connsiteX39" fmla="*/ 698925 w 11182803"/>
              <a:gd name="connsiteY39" fmla="*/ 5878532 h 5878532"/>
              <a:gd name="connsiteX40" fmla="*/ 0 w 11182803"/>
              <a:gd name="connsiteY40" fmla="*/ 5878532 h 5878532"/>
              <a:gd name="connsiteX41" fmla="*/ 0 w 11182803"/>
              <a:gd name="connsiteY41" fmla="*/ 5284147 h 5878532"/>
              <a:gd name="connsiteX42" fmla="*/ 0 w 11182803"/>
              <a:gd name="connsiteY42" fmla="*/ 4748548 h 5878532"/>
              <a:gd name="connsiteX43" fmla="*/ 0 w 11182803"/>
              <a:gd name="connsiteY43" fmla="*/ 4095377 h 5878532"/>
              <a:gd name="connsiteX44" fmla="*/ 0 w 11182803"/>
              <a:gd name="connsiteY44" fmla="*/ 3324636 h 5878532"/>
              <a:gd name="connsiteX45" fmla="*/ 0 w 11182803"/>
              <a:gd name="connsiteY45" fmla="*/ 2847822 h 5878532"/>
              <a:gd name="connsiteX46" fmla="*/ 0 w 11182803"/>
              <a:gd name="connsiteY46" fmla="*/ 2312223 h 5878532"/>
              <a:gd name="connsiteX47" fmla="*/ 0 w 11182803"/>
              <a:gd name="connsiteY47" fmla="*/ 1600267 h 5878532"/>
              <a:gd name="connsiteX48" fmla="*/ 0 w 11182803"/>
              <a:gd name="connsiteY48" fmla="*/ 1123453 h 5878532"/>
              <a:gd name="connsiteX49" fmla="*/ 0 w 11182803"/>
              <a:gd name="connsiteY49" fmla="*/ 0 h 587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182803" h="5878532" fill="none" extrusionOk="0">
                <a:moveTo>
                  <a:pt x="0" y="0"/>
                </a:moveTo>
                <a:cubicBezTo>
                  <a:pt x="245576" y="-3150"/>
                  <a:pt x="601490" y="-11766"/>
                  <a:pt x="810753" y="0"/>
                </a:cubicBezTo>
                <a:cubicBezTo>
                  <a:pt x="1020016" y="11766"/>
                  <a:pt x="1270203" y="-31113"/>
                  <a:pt x="1509678" y="0"/>
                </a:cubicBezTo>
                <a:cubicBezTo>
                  <a:pt x="1749153" y="31113"/>
                  <a:pt x="1966845" y="39241"/>
                  <a:pt x="2320432" y="0"/>
                </a:cubicBezTo>
                <a:cubicBezTo>
                  <a:pt x="2674019" y="-39241"/>
                  <a:pt x="2851809" y="-29605"/>
                  <a:pt x="3131185" y="0"/>
                </a:cubicBezTo>
                <a:cubicBezTo>
                  <a:pt x="3410561" y="29605"/>
                  <a:pt x="3429669" y="-8687"/>
                  <a:pt x="3606454" y="0"/>
                </a:cubicBezTo>
                <a:cubicBezTo>
                  <a:pt x="3783239" y="8687"/>
                  <a:pt x="3968111" y="15103"/>
                  <a:pt x="4305379" y="0"/>
                </a:cubicBezTo>
                <a:cubicBezTo>
                  <a:pt x="4642648" y="-15103"/>
                  <a:pt x="4915178" y="35398"/>
                  <a:pt x="5227960" y="0"/>
                </a:cubicBezTo>
                <a:cubicBezTo>
                  <a:pt x="5540742" y="-35398"/>
                  <a:pt x="5924630" y="-45899"/>
                  <a:pt x="6150542" y="0"/>
                </a:cubicBezTo>
                <a:cubicBezTo>
                  <a:pt x="6376454" y="45899"/>
                  <a:pt x="6709581" y="29743"/>
                  <a:pt x="7073123" y="0"/>
                </a:cubicBezTo>
                <a:cubicBezTo>
                  <a:pt x="7436665" y="-29743"/>
                  <a:pt x="7514399" y="24207"/>
                  <a:pt x="7883876" y="0"/>
                </a:cubicBezTo>
                <a:cubicBezTo>
                  <a:pt x="8253353" y="-24207"/>
                  <a:pt x="8562227" y="-44906"/>
                  <a:pt x="8806457" y="0"/>
                </a:cubicBezTo>
                <a:cubicBezTo>
                  <a:pt x="9050687" y="44906"/>
                  <a:pt x="9118385" y="-8302"/>
                  <a:pt x="9281726" y="0"/>
                </a:cubicBezTo>
                <a:cubicBezTo>
                  <a:pt x="9445067" y="8302"/>
                  <a:pt x="9536621" y="-8708"/>
                  <a:pt x="9645168" y="0"/>
                </a:cubicBezTo>
                <a:cubicBezTo>
                  <a:pt x="9753715" y="8708"/>
                  <a:pt x="9885883" y="-10793"/>
                  <a:pt x="10008609" y="0"/>
                </a:cubicBezTo>
                <a:cubicBezTo>
                  <a:pt x="10131335" y="10793"/>
                  <a:pt x="10378887" y="-13230"/>
                  <a:pt x="10483878" y="0"/>
                </a:cubicBezTo>
                <a:cubicBezTo>
                  <a:pt x="10588869" y="13230"/>
                  <a:pt x="10848143" y="-6922"/>
                  <a:pt x="11182803" y="0"/>
                </a:cubicBezTo>
                <a:cubicBezTo>
                  <a:pt x="11197228" y="289713"/>
                  <a:pt x="11211317" y="382628"/>
                  <a:pt x="11182803" y="594385"/>
                </a:cubicBezTo>
                <a:cubicBezTo>
                  <a:pt x="11154289" y="806142"/>
                  <a:pt x="11174233" y="985953"/>
                  <a:pt x="11182803" y="1306340"/>
                </a:cubicBezTo>
                <a:cubicBezTo>
                  <a:pt x="11191373" y="1626728"/>
                  <a:pt x="11166170" y="1637969"/>
                  <a:pt x="11182803" y="1900725"/>
                </a:cubicBezTo>
                <a:cubicBezTo>
                  <a:pt x="11199436" y="2163481"/>
                  <a:pt x="11145863" y="2374599"/>
                  <a:pt x="11182803" y="2671466"/>
                </a:cubicBezTo>
                <a:cubicBezTo>
                  <a:pt x="11219743" y="2968333"/>
                  <a:pt x="11156687" y="3272317"/>
                  <a:pt x="11182803" y="3442207"/>
                </a:cubicBezTo>
                <a:cubicBezTo>
                  <a:pt x="11208919" y="3612097"/>
                  <a:pt x="11184264" y="3816394"/>
                  <a:pt x="11182803" y="4154163"/>
                </a:cubicBezTo>
                <a:cubicBezTo>
                  <a:pt x="11181342" y="4491932"/>
                  <a:pt x="11158688" y="4625509"/>
                  <a:pt x="11182803" y="4807333"/>
                </a:cubicBezTo>
                <a:cubicBezTo>
                  <a:pt x="11206919" y="4989157"/>
                  <a:pt x="11203430" y="5372650"/>
                  <a:pt x="11182803" y="5878532"/>
                </a:cubicBezTo>
                <a:cubicBezTo>
                  <a:pt x="10952881" y="5851413"/>
                  <a:pt x="10718963" y="5906881"/>
                  <a:pt x="10595706" y="5878532"/>
                </a:cubicBezTo>
                <a:cubicBezTo>
                  <a:pt x="10472449" y="5850183"/>
                  <a:pt x="10048259" y="5912217"/>
                  <a:pt x="9784953" y="5878532"/>
                </a:cubicBezTo>
                <a:cubicBezTo>
                  <a:pt x="9521647" y="5844847"/>
                  <a:pt x="9472519" y="5851340"/>
                  <a:pt x="9197855" y="5878532"/>
                </a:cubicBezTo>
                <a:cubicBezTo>
                  <a:pt x="8923191" y="5905724"/>
                  <a:pt x="8783818" y="5849520"/>
                  <a:pt x="8498930" y="5878532"/>
                </a:cubicBezTo>
                <a:cubicBezTo>
                  <a:pt x="8214042" y="5907544"/>
                  <a:pt x="8030609" y="5850705"/>
                  <a:pt x="7800005" y="5878532"/>
                </a:cubicBezTo>
                <a:cubicBezTo>
                  <a:pt x="7569401" y="5906359"/>
                  <a:pt x="7360101" y="5890701"/>
                  <a:pt x="7212908" y="5878532"/>
                </a:cubicBezTo>
                <a:cubicBezTo>
                  <a:pt x="7065715" y="5866363"/>
                  <a:pt x="6745156" y="5915539"/>
                  <a:pt x="6290327" y="5878532"/>
                </a:cubicBezTo>
                <a:cubicBezTo>
                  <a:pt x="5835498" y="5841525"/>
                  <a:pt x="5758206" y="5887612"/>
                  <a:pt x="5479573" y="5878532"/>
                </a:cubicBezTo>
                <a:cubicBezTo>
                  <a:pt x="5200940" y="5869452"/>
                  <a:pt x="4902242" y="5890470"/>
                  <a:pt x="4668820" y="5878532"/>
                </a:cubicBezTo>
                <a:cubicBezTo>
                  <a:pt x="4435398" y="5866594"/>
                  <a:pt x="4296180" y="5894949"/>
                  <a:pt x="4081723" y="5878532"/>
                </a:cubicBezTo>
                <a:cubicBezTo>
                  <a:pt x="3867266" y="5862115"/>
                  <a:pt x="3545596" y="5909680"/>
                  <a:pt x="3382798" y="5878532"/>
                </a:cubicBezTo>
                <a:cubicBezTo>
                  <a:pt x="3220000" y="5847384"/>
                  <a:pt x="2762377" y="5903911"/>
                  <a:pt x="2460217" y="5878532"/>
                </a:cubicBezTo>
                <a:cubicBezTo>
                  <a:pt x="2158057" y="5853153"/>
                  <a:pt x="2209915" y="5861802"/>
                  <a:pt x="2096776" y="5878532"/>
                </a:cubicBezTo>
                <a:cubicBezTo>
                  <a:pt x="1983637" y="5895262"/>
                  <a:pt x="1821836" y="5855851"/>
                  <a:pt x="1621506" y="5878532"/>
                </a:cubicBezTo>
                <a:cubicBezTo>
                  <a:pt x="1421176" y="5901214"/>
                  <a:pt x="883633" y="5862758"/>
                  <a:pt x="698925" y="5878532"/>
                </a:cubicBezTo>
                <a:cubicBezTo>
                  <a:pt x="514217" y="5894306"/>
                  <a:pt x="277252" y="5881676"/>
                  <a:pt x="0" y="5878532"/>
                </a:cubicBezTo>
                <a:cubicBezTo>
                  <a:pt x="14560" y="5664105"/>
                  <a:pt x="16517" y="5493613"/>
                  <a:pt x="0" y="5284147"/>
                </a:cubicBezTo>
                <a:cubicBezTo>
                  <a:pt x="-16517" y="5074681"/>
                  <a:pt x="-22379" y="4888519"/>
                  <a:pt x="0" y="4748548"/>
                </a:cubicBezTo>
                <a:cubicBezTo>
                  <a:pt x="22379" y="4608577"/>
                  <a:pt x="-26784" y="4401780"/>
                  <a:pt x="0" y="4095377"/>
                </a:cubicBezTo>
                <a:cubicBezTo>
                  <a:pt x="26784" y="3788974"/>
                  <a:pt x="7485" y="3628094"/>
                  <a:pt x="0" y="3324636"/>
                </a:cubicBezTo>
                <a:cubicBezTo>
                  <a:pt x="-7485" y="3021178"/>
                  <a:pt x="-4195" y="2953970"/>
                  <a:pt x="0" y="2847822"/>
                </a:cubicBezTo>
                <a:cubicBezTo>
                  <a:pt x="4195" y="2741674"/>
                  <a:pt x="2648" y="2577537"/>
                  <a:pt x="0" y="2312223"/>
                </a:cubicBezTo>
                <a:cubicBezTo>
                  <a:pt x="-2648" y="2046909"/>
                  <a:pt x="-34282" y="1927947"/>
                  <a:pt x="0" y="1600267"/>
                </a:cubicBezTo>
                <a:cubicBezTo>
                  <a:pt x="34282" y="1272587"/>
                  <a:pt x="11751" y="1324619"/>
                  <a:pt x="0" y="1123453"/>
                </a:cubicBezTo>
                <a:cubicBezTo>
                  <a:pt x="-11751" y="922287"/>
                  <a:pt x="21747" y="316193"/>
                  <a:pt x="0" y="0"/>
                </a:cubicBezTo>
                <a:close/>
              </a:path>
              <a:path w="11182803" h="5878532" stroke="0" extrusionOk="0">
                <a:moveTo>
                  <a:pt x="0" y="0"/>
                </a:moveTo>
                <a:cubicBezTo>
                  <a:pt x="226250" y="14463"/>
                  <a:pt x="239439" y="-18209"/>
                  <a:pt x="475269" y="0"/>
                </a:cubicBezTo>
                <a:cubicBezTo>
                  <a:pt x="711099" y="18209"/>
                  <a:pt x="885681" y="-8056"/>
                  <a:pt x="1286022" y="0"/>
                </a:cubicBezTo>
                <a:cubicBezTo>
                  <a:pt x="1686363" y="8056"/>
                  <a:pt x="1495068" y="8896"/>
                  <a:pt x="1649463" y="0"/>
                </a:cubicBezTo>
                <a:cubicBezTo>
                  <a:pt x="1803858" y="-8896"/>
                  <a:pt x="1873648" y="-3574"/>
                  <a:pt x="2012905" y="0"/>
                </a:cubicBezTo>
                <a:cubicBezTo>
                  <a:pt x="2152162" y="3574"/>
                  <a:pt x="2418765" y="-13067"/>
                  <a:pt x="2600002" y="0"/>
                </a:cubicBezTo>
                <a:cubicBezTo>
                  <a:pt x="2781239" y="13067"/>
                  <a:pt x="3118864" y="-9479"/>
                  <a:pt x="3410755" y="0"/>
                </a:cubicBezTo>
                <a:cubicBezTo>
                  <a:pt x="3702646" y="9479"/>
                  <a:pt x="3893202" y="36833"/>
                  <a:pt x="4221508" y="0"/>
                </a:cubicBezTo>
                <a:cubicBezTo>
                  <a:pt x="4549814" y="-36833"/>
                  <a:pt x="4444160" y="-6296"/>
                  <a:pt x="4584949" y="0"/>
                </a:cubicBezTo>
                <a:cubicBezTo>
                  <a:pt x="4725738" y="6296"/>
                  <a:pt x="4822478" y="9461"/>
                  <a:pt x="4948390" y="0"/>
                </a:cubicBezTo>
                <a:cubicBezTo>
                  <a:pt x="5074302" y="-9461"/>
                  <a:pt x="5231320" y="-6230"/>
                  <a:pt x="5423659" y="0"/>
                </a:cubicBezTo>
                <a:cubicBezTo>
                  <a:pt x="5615998" y="6230"/>
                  <a:pt x="5661501" y="-21289"/>
                  <a:pt x="5898929" y="0"/>
                </a:cubicBezTo>
                <a:cubicBezTo>
                  <a:pt x="6136357" y="21289"/>
                  <a:pt x="6393429" y="27955"/>
                  <a:pt x="6597854" y="0"/>
                </a:cubicBezTo>
                <a:cubicBezTo>
                  <a:pt x="6802280" y="-27955"/>
                  <a:pt x="6974011" y="28725"/>
                  <a:pt x="7184951" y="0"/>
                </a:cubicBezTo>
                <a:cubicBezTo>
                  <a:pt x="7395891" y="-28725"/>
                  <a:pt x="7396049" y="-7285"/>
                  <a:pt x="7548392" y="0"/>
                </a:cubicBezTo>
                <a:cubicBezTo>
                  <a:pt x="7700735" y="7285"/>
                  <a:pt x="7990974" y="-23975"/>
                  <a:pt x="8135489" y="0"/>
                </a:cubicBezTo>
                <a:cubicBezTo>
                  <a:pt x="8280004" y="23975"/>
                  <a:pt x="8506156" y="-2491"/>
                  <a:pt x="8834414" y="0"/>
                </a:cubicBezTo>
                <a:cubicBezTo>
                  <a:pt x="9162672" y="2491"/>
                  <a:pt x="9245683" y="17063"/>
                  <a:pt x="9645168" y="0"/>
                </a:cubicBezTo>
                <a:cubicBezTo>
                  <a:pt x="10044653" y="-17063"/>
                  <a:pt x="10233246" y="-1925"/>
                  <a:pt x="10455921" y="0"/>
                </a:cubicBezTo>
                <a:cubicBezTo>
                  <a:pt x="10678596" y="1925"/>
                  <a:pt x="10986827" y="-14870"/>
                  <a:pt x="11182803" y="0"/>
                </a:cubicBezTo>
                <a:cubicBezTo>
                  <a:pt x="11194987" y="199778"/>
                  <a:pt x="11182860" y="305122"/>
                  <a:pt x="11182803" y="535600"/>
                </a:cubicBezTo>
                <a:cubicBezTo>
                  <a:pt x="11182746" y="766078"/>
                  <a:pt x="11175469" y="922042"/>
                  <a:pt x="11182803" y="1071199"/>
                </a:cubicBezTo>
                <a:cubicBezTo>
                  <a:pt x="11190137" y="1220356"/>
                  <a:pt x="11172563" y="1539027"/>
                  <a:pt x="11182803" y="1665584"/>
                </a:cubicBezTo>
                <a:cubicBezTo>
                  <a:pt x="11193043" y="1792142"/>
                  <a:pt x="11177663" y="1951743"/>
                  <a:pt x="11182803" y="2142398"/>
                </a:cubicBezTo>
                <a:cubicBezTo>
                  <a:pt x="11187943" y="2333053"/>
                  <a:pt x="11198485" y="2486210"/>
                  <a:pt x="11182803" y="2736783"/>
                </a:cubicBezTo>
                <a:cubicBezTo>
                  <a:pt x="11167121" y="2987356"/>
                  <a:pt x="11188676" y="3050828"/>
                  <a:pt x="11182803" y="3213597"/>
                </a:cubicBezTo>
                <a:cubicBezTo>
                  <a:pt x="11176930" y="3376366"/>
                  <a:pt x="11183479" y="3470511"/>
                  <a:pt x="11182803" y="3690412"/>
                </a:cubicBezTo>
                <a:cubicBezTo>
                  <a:pt x="11182127" y="3910313"/>
                  <a:pt x="11175522" y="4188243"/>
                  <a:pt x="11182803" y="4343582"/>
                </a:cubicBezTo>
                <a:cubicBezTo>
                  <a:pt x="11190085" y="4498921"/>
                  <a:pt x="11161712" y="4673147"/>
                  <a:pt x="11182803" y="4820396"/>
                </a:cubicBezTo>
                <a:cubicBezTo>
                  <a:pt x="11203894" y="4967645"/>
                  <a:pt x="11230143" y="5424966"/>
                  <a:pt x="11182803" y="5878532"/>
                </a:cubicBezTo>
                <a:cubicBezTo>
                  <a:pt x="10964510" y="5879010"/>
                  <a:pt x="10693626" y="5882760"/>
                  <a:pt x="10260222" y="5878532"/>
                </a:cubicBezTo>
                <a:cubicBezTo>
                  <a:pt x="9826818" y="5874304"/>
                  <a:pt x="9887924" y="5886599"/>
                  <a:pt x="9784953" y="5878532"/>
                </a:cubicBezTo>
                <a:cubicBezTo>
                  <a:pt x="9681982" y="5870465"/>
                  <a:pt x="9250197" y="5882026"/>
                  <a:pt x="8974199" y="5878532"/>
                </a:cubicBezTo>
                <a:cubicBezTo>
                  <a:pt x="8698201" y="5875038"/>
                  <a:pt x="8369344" y="5910693"/>
                  <a:pt x="8051618" y="5878532"/>
                </a:cubicBezTo>
                <a:cubicBezTo>
                  <a:pt x="7733892" y="5846371"/>
                  <a:pt x="7502313" y="5902867"/>
                  <a:pt x="7352693" y="5878532"/>
                </a:cubicBezTo>
                <a:cubicBezTo>
                  <a:pt x="7203074" y="5854197"/>
                  <a:pt x="7145081" y="5875603"/>
                  <a:pt x="6989252" y="5878532"/>
                </a:cubicBezTo>
                <a:cubicBezTo>
                  <a:pt x="6833423" y="5881461"/>
                  <a:pt x="6361874" y="5852000"/>
                  <a:pt x="6066671" y="5878532"/>
                </a:cubicBezTo>
                <a:cubicBezTo>
                  <a:pt x="5771468" y="5905064"/>
                  <a:pt x="5661141" y="5845209"/>
                  <a:pt x="5367745" y="5878532"/>
                </a:cubicBezTo>
                <a:cubicBezTo>
                  <a:pt x="5074349" y="5911855"/>
                  <a:pt x="4835204" y="5867960"/>
                  <a:pt x="4556992" y="5878532"/>
                </a:cubicBezTo>
                <a:cubicBezTo>
                  <a:pt x="4278780" y="5889104"/>
                  <a:pt x="4103156" y="5856289"/>
                  <a:pt x="3969895" y="5878532"/>
                </a:cubicBezTo>
                <a:cubicBezTo>
                  <a:pt x="3836634" y="5900775"/>
                  <a:pt x="3747593" y="5875819"/>
                  <a:pt x="3606454" y="5878532"/>
                </a:cubicBezTo>
                <a:cubicBezTo>
                  <a:pt x="3465315" y="5881245"/>
                  <a:pt x="3236217" y="5907037"/>
                  <a:pt x="3019357" y="5878532"/>
                </a:cubicBezTo>
                <a:cubicBezTo>
                  <a:pt x="2802497" y="5850027"/>
                  <a:pt x="2666675" y="5855464"/>
                  <a:pt x="2432260" y="5878532"/>
                </a:cubicBezTo>
                <a:cubicBezTo>
                  <a:pt x="2197845" y="5901600"/>
                  <a:pt x="1880033" y="5895710"/>
                  <a:pt x="1621506" y="5878532"/>
                </a:cubicBezTo>
                <a:cubicBezTo>
                  <a:pt x="1362979" y="5861354"/>
                  <a:pt x="938622" y="5893926"/>
                  <a:pt x="698925" y="5878532"/>
                </a:cubicBezTo>
                <a:cubicBezTo>
                  <a:pt x="459228" y="5863138"/>
                  <a:pt x="303411" y="5889914"/>
                  <a:pt x="0" y="5878532"/>
                </a:cubicBezTo>
                <a:cubicBezTo>
                  <a:pt x="-15599" y="5681815"/>
                  <a:pt x="26569" y="5347846"/>
                  <a:pt x="0" y="5107791"/>
                </a:cubicBezTo>
                <a:cubicBezTo>
                  <a:pt x="-26569" y="4867736"/>
                  <a:pt x="-19331" y="4549102"/>
                  <a:pt x="0" y="4395836"/>
                </a:cubicBezTo>
                <a:cubicBezTo>
                  <a:pt x="19331" y="4242570"/>
                  <a:pt x="1177" y="4054584"/>
                  <a:pt x="0" y="3860236"/>
                </a:cubicBezTo>
                <a:cubicBezTo>
                  <a:pt x="-1177" y="3665888"/>
                  <a:pt x="15642" y="3481371"/>
                  <a:pt x="0" y="3383422"/>
                </a:cubicBezTo>
                <a:cubicBezTo>
                  <a:pt x="-15642" y="3285473"/>
                  <a:pt x="-4978" y="3065678"/>
                  <a:pt x="0" y="2847822"/>
                </a:cubicBezTo>
                <a:cubicBezTo>
                  <a:pt x="4978" y="2629966"/>
                  <a:pt x="-2583" y="2365780"/>
                  <a:pt x="0" y="2194652"/>
                </a:cubicBezTo>
                <a:cubicBezTo>
                  <a:pt x="2583" y="2023524"/>
                  <a:pt x="-18007" y="1687456"/>
                  <a:pt x="0" y="1423911"/>
                </a:cubicBezTo>
                <a:cubicBezTo>
                  <a:pt x="18007" y="1160366"/>
                  <a:pt x="-15166" y="840417"/>
                  <a:pt x="0" y="653170"/>
                </a:cubicBezTo>
                <a:cubicBezTo>
                  <a:pt x="15166" y="465923"/>
                  <a:pt x="-7941" y="299228"/>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Results</a:t>
            </a: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a:p>
            <a:pPr algn="just"/>
            <a:endParaRPr lang="en-IN" sz="1200" dirty="0">
              <a:latin typeface="Aptos" panose="020B0004020202020204" pitchFamily="34" charset="0"/>
            </a:endParaRPr>
          </a:p>
        </p:txBody>
      </p:sp>
      <p:pic>
        <p:nvPicPr>
          <p:cNvPr id="34" name="Picture 33">
            <a:extLst>
              <a:ext uri="{FF2B5EF4-FFF2-40B4-BE49-F238E27FC236}">
                <a16:creationId xmlns:a16="http://schemas.microsoft.com/office/drawing/2014/main" id="{5C8E4A61-9FF6-D1F2-6D55-73B58006DE3B}"/>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7198" t="9310" r="7844" b="5771"/>
          <a:stretch/>
        </p:blipFill>
        <p:spPr>
          <a:xfrm>
            <a:off x="19134746" y="11520678"/>
            <a:ext cx="3436911" cy="2392387"/>
          </a:xfrm>
          <a:prstGeom prst="rect">
            <a:avLst/>
          </a:prstGeom>
          <a:ln>
            <a:noFill/>
          </a:ln>
          <a:effectLst>
            <a:outerShdw blurRad="292100" dist="139700" dir="2700000" algn="tl" rotWithShape="0">
              <a:srgbClr val="333333">
                <a:alpha val="65000"/>
              </a:srgbClr>
            </a:outerShdw>
          </a:effectLst>
        </p:spPr>
      </p:pic>
      <p:pic>
        <p:nvPicPr>
          <p:cNvPr id="35" name="Picture 34">
            <a:extLst>
              <a:ext uri="{FF2B5EF4-FFF2-40B4-BE49-F238E27FC236}">
                <a16:creationId xmlns:a16="http://schemas.microsoft.com/office/drawing/2014/main" id="{4021A36C-6DD3-D7F4-1D47-23ED272030E7}"/>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7198" t="9221" r="7843" b="5777"/>
          <a:stretch/>
        </p:blipFill>
        <p:spPr>
          <a:xfrm>
            <a:off x="19134747" y="13992090"/>
            <a:ext cx="3436910" cy="2392387"/>
          </a:xfrm>
          <a:prstGeom prst="rect">
            <a:avLst/>
          </a:prstGeom>
          <a:ln>
            <a:noFill/>
          </a:ln>
          <a:effectLst>
            <a:outerShdw blurRad="292100" dist="139700" dir="2700000" algn="tl" rotWithShape="0">
              <a:srgbClr val="333333">
                <a:alpha val="65000"/>
              </a:srgbClr>
            </a:outerShdw>
          </a:effectLst>
        </p:spPr>
      </p:pic>
      <p:pic>
        <p:nvPicPr>
          <p:cNvPr id="36" name="Picture 35">
            <a:extLst>
              <a:ext uri="{FF2B5EF4-FFF2-40B4-BE49-F238E27FC236}">
                <a16:creationId xmlns:a16="http://schemas.microsoft.com/office/drawing/2014/main" id="{FFAF4DB6-A42E-5671-9E40-3191B95298E5}"/>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l="6900" t="8867" r="7552" b="6130"/>
          <a:stretch/>
        </p:blipFill>
        <p:spPr>
          <a:xfrm>
            <a:off x="22840559" y="11540549"/>
            <a:ext cx="3460782" cy="2392387"/>
          </a:xfrm>
          <a:prstGeom prst="rect">
            <a:avLst/>
          </a:prstGeom>
          <a:ln>
            <a:noFill/>
          </a:ln>
          <a:effectLst>
            <a:outerShdw blurRad="292100" dist="139700" dir="2700000" algn="tl" rotWithShape="0">
              <a:srgbClr val="333333">
                <a:alpha val="65000"/>
              </a:srgbClr>
            </a:outerShdw>
          </a:effectLst>
        </p:spPr>
      </p:pic>
      <p:pic>
        <p:nvPicPr>
          <p:cNvPr id="37" name="Picture 36">
            <a:extLst>
              <a:ext uri="{FF2B5EF4-FFF2-40B4-BE49-F238E27FC236}">
                <a16:creationId xmlns:a16="http://schemas.microsoft.com/office/drawing/2014/main" id="{360DDA6C-4053-44C3-9847-33838252E9B8}"/>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l="7367" t="7995" r="7083" b="5744"/>
          <a:stretch/>
        </p:blipFill>
        <p:spPr>
          <a:xfrm>
            <a:off x="22840558" y="14031833"/>
            <a:ext cx="3460781" cy="2352644"/>
          </a:xfrm>
          <a:prstGeom prst="rect">
            <a:avLst/>
          </a:prstGeom>
          <a:ln>
            <a:noFill/>
          </a:ln>
          <a:effectLst>
            <a:outerShdw blurRad="292100" dist="139700" dir="2700000" algn="tl" rotWithShape="0">
              <a:srgbClr val="333333">
                <a:alpha val="65000"/>
              </a:srgbClr>
            </a:outerShdw>
          </a:effectLst>
        </p:spPr>
      </p:pic>
      <p:pic>
        <p:nvPicPr>
          <p:cNvPr id="38" name="Picture 37">
            <a:extLst>
              <a:ext uri="{FF2B5EF4-FFF2-40B4-BE49-F238E27FC236}">
                <a16:creationId xmlns:a16="http://schemas.microsoft.com/office/drawing/2014/main" id="{142A291A-C195-FB8A-482F-8225BFD804ED}"/>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l="6332" t="8489" r="7834" b="6004"/>
          <a:stretch/>
        </p:blipFill>
        <p:spPr>
          <a:xfrm>
            <a:off x="26495081" y="11520677"/>
            <a:ext cx="3225339" cy="2392387"/>
          </a:xfrm>
          <a:prstGeom prst="rect">
            <a:avLst/>
          </a:prstGeom>
          <a:ln>
            <a:noFill/>
          </a:ln>
          <a:effectLst>
            <a:outerShdw blurRad="292100" dist="139700" dir="2700000" algn="tl" rotWithShape="0">
              <a:srgbClr val="333333">
                <a:alpha val="65000"/>
              </a:srgbClr>
            </a:outerShdw>
          </a:effectLst>
        </p:spPr>
      </p:pic>
      <p:pic>
        <p:nvPicPr>
          <p:cNvPr id="39" name="Picture 38">
            <a:extLst>
              <a:ext uri="{FF2B5EF4-FFF2-40B4-BE49-F238E27FC236}">
                <a16:creationId xmlns:a16="http://schemas.microsoft.com/office/drawing/2014/main" id="{F843FF99-CAA7-B0E2-1187-B6B8933F3C79}"/>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5979" t="8489" r="7580" b="5567"/>
          <a:stretch/>
        </p:blipFill>
        <p:spPr>
          <a:xfrm>
            <a:off x="26495081" y="14031832"/>
            <a:ext cx="3248123" cy="2352643"/>
          </a:xfrm>
          <a:prstGeom prst="rect">
            <a:avLst/>
          </a:prstGeom>
          <a:ln>
            <a:noFill/>
          </a:ln>
          <a:effectLst>
            <a:outerShdw blurRad="292100" dist="139700" dir="2700000" algn="tl" rotWithShape="0">
              <a:srgbClr val="333333">
                <a:alpha val="65000"/>
              </a:srgbClr>
            </a:outerShdw>
          </a:effectLst>
        </p:spPr>
      </p:pic>
      <p:sp>
        <p:nvSpPr>
          <p:cNvPr id="40" name="TextBox 39">
            <a:extLst>
              <a:ext uri="{FF2B5EF4-FFF2-40B4-BE49-F238E27FC236}">
                <a16:creationId xmlns:a16="http://schemas.microsoft.com/office/drawing/2014/main" id="{2D982BBF-4D91-AFE4-5D64-BA740FD32D34}"/>
              </a:ext>
            </a:extLst>
          </p:cNvPr>
          <p:cNvSpPr txBox="1"/>
          <p:nvPr/>
        </p:nvSpPr>
        <p:spPr>
          <a:xfrm>
            <a:off x="19984556" y="11165198"/>
            <a:ext cx="1489510" cy="400110"/>
          </a:xfrm>
          <a:prstGeom prst="rect">
            <a:avLst/>
          </a:prstGeom>
          <a:noFill/>
        </p:spPr>
        <p:txBody>
          <a:bodyPr wrap="none" rtlCol="0">
            <a:spAutoFit/>
          </a:bodyPr>
          <a:lstStyle/>
          <a:p>
            <a:r>
              <a:rPr lang="en-IN" sz="2000" b="1" i="1" dirty="0">
                <a:latin typeface="Aptos" panose="020B0004020202020204" pitchFamily="34" charset="0"/>
              </a:rPr>
              <a:t>When y is 0</a:t>
            </a:r>
          </a:p>
        </p:txBody>
      </p:sp>
      <p:sp>
        <p:nvSpPr>
          <p:cNvPr id="41" name="TextBox 40">
            <a:extLst>
              <a:ext uri="{FF2B5EF4-FFF2-40B4-BE49-F238E27FC236}">
                <a16:creationId xmlns:a16="http://schemas.microsoft.com/office/drawing/2014/main" id="{26EAD131-E45D-0829-AAA0-8CEC151A21D3}"/>
              </a:ext>
            </a:extLst>
          </p:cNvPr>
          <p:cNvSpPr txBox="1"/>
          <p:nvPr/>
        </p:nvSpPr>
        <p:spPr>
          <a:xfrm>
            <a:off x="23592944" y="11177016"/>
            <a:ext cx="1906997" cy="400110"/>
          </a:xfrm>
          <a:prstGeom prst="rect">
            <a:avLst/>
          </a:prstGeom>
          <a:noFill/>
        </p:spPr>
        <p:txBody>
          <a:bodyPr wrap="none" rtlCol="0">
            <a:spAutoFit/>
          </a:bodyPr>
          <a:lstStyle/>
          <a:p>
            <a:r>
              <a:rPr lang="en-IN" sz="2000" b="1" i="1" dirty="0">
                <a:latin typeface="Aptos" panose="020B0004020202020204" pitchFamily="34" charset="0"/>
              </a:rPr>
              <a:t>When y is (+)</a:t>
            </a:r>
            <a:r>
              <a:rPr lang="en-IN" sz="2000" b="1" i="1" dirty="0" err="1">
                <a:latin typeface="Aptos" panose="020B0004020202020204" pitchFamily="34" charset="0"/>
              </a:rPr>
              <a:t>ve</a:t>
            </a:r>
            <a:endParaRPr lang="en-IN" sz="2000" b="1" i="1" dirty="0">
              <a:latin typeface="Aptos" panose="020B0004020202020204" pitchFamily="34" charset="0"/>
            </a:endParaRPr>
          </a:p>
        </p:txBody>
      </p:sp>
      <p:sp>
        <p:nvSpPr>
          <p:cNvPr id="42" name="TextBox 41">
            <a:extLst>
              <a:ext uri="{FF2B5EF4-FFF2-40B4-BE49-F238E27FC236}">
                <a16:creationId xmlns:a16="http://schemas.microsoft.com/office/drawing/2014/main" id="{F7A149A3-3EBC-3EB5-4B9D-8DD41B4872A9}"/>
              </a:ext>
            </a:extLst>
          </p:cNvPr>
          <p:cNvSpPr txBox="1"/>
          <p:nvPr/>
        </p:nvSpPr>
        <p:spPr>
          <a:xfrm>
            <a:off x="27153130" y="11174390"/>
            <a:ext cx="1857303" cy="400110"/>
          </a:xfrm>
          <a:prstGeom prst="rect">
            <a:avLst/>
          </a:prstGeom>
          <a:noFill/>
        </p:spPr>
        <p:txBody>
          <a:bodyPr wrap="none" rtlCol="0">
            <a:spAutoFit/>
          </a:bodyPr>
          <a:lstStyle/>
          <a:p>
            <a:r>
              <a:rPr lang="en-IN" sz="2000" b="1" i="1" dirty="0">
                <a:latin typeface="Aptos" panose="020B0004020202020204" pitchFamily="34" charset="0"/>
              </a:rPr>
              <a:t>When y is (-)</a:t>
            </a:r>
            <a:r>
              <a:rPr lang="en-IN" sz="2000" b="1" i="1" dirty="0" err="1">
                <a:latin typeface="Aptos" panose="020B0004020202020204" pitchFamily="34" charset="0"/>
              </a:rPr>
              <a:t>ve</a:t>
            </a:r>
            <a:endParaRPr lang="en-IN" sz="2000" b="1" i="1" dirty="0">
              <a:latin typeface="Aptos" panose="020B0004020202020204" pitchFamily="34" charset="0"/>
            </a:endParaRPr>
          </a:p>
        </p:txBody>
      </p:sp>
      <p:sp>
        <p:nvSpPr>
          <p:cNvPr id="43" name="TextBox 42">
            <a:extLst>
              <a:ext uri="{FF2B5EF4-FFF2-40B4-BE49-F238E27FC236}">
                <a16:creationId xmlns:a16="http://schemas.microsoft.com/office/drawing/2014/main" id="{F5A4A15A-946D-E581-4E0C-0CC5545F91BC}"/>
              </a:ext>
            </a:extLst>
          </p:cNvPr>
          <p:cNvSpPr txBox="1"/>
          <p:nvPr/>
        </p:nvSpPr>
        <p:spPr>
          <a:xfrm>
            <a:off x="18829989" y="16803303"/>
            <a:ext cx="11182803" cy="3447098"/>
          </a:xfrm>
          <a:custGeom>
            <a:avLst/>
            <a:gdLst>
              <a:gd name="connsiteX0" fmla="*/ 0 w 11182803"/>
              <a:gd name="connsiteY0" fmla="*/ 0 h 3447098"/>
              <a:gd name="connsiteX1" fmla="*/ 475269 w 11182803"/>
              <a:gd name="connsiteY1" fmla="*/ 0 h 3447098"/>
              <a:gd name="connsiteX2" fmla="*/ 1397850 w 11182803"/>
              <a:gd name="connsiteY2" fmla="*/ 0 h 3447098"/>
              <a:gd name="connsiteX3" fmla="*/ 1761291 w 11182803"/>
              <a:gd name="connsiteY3" fmla="*/ 0 h 3447098"/>
              <a:gd name="connsiteX4" fmla="*/ 2348389 w 11182803"/>
              <a:gd name="connsiteY4" fmla="*/ 0 h 3447098"/>
              <a:gd name="connsiteX5" fmla="*/ 3270970 w 11182803"/>
              <a:gd name="connsiteY5" fmla="*/ 0 h 3447098"/>
              <a:gd name="connsiteX6" fmla="*/ 4193551 w 11182803"/>
              <a:gd name="connsiteY6" fmla="*/ 0 h 3447098"/>
              <a:gd name="connsiteX7" fmla="*/ 5116132 w 11182803"/>
              <a:gd name="connsiteY7" fmla="*/ 0 h 3447098"/>
              <a:gd name="connsiteX8" fmla="*/ 5926886 w 11182803"/>
              <a:gd name="connsiteY8" fmla="*/ 0 h 3447098"/>
              <a:gd name="connsiteX9" fmla="*/ 6625811 w 11182803"/>
              <a:gd name="connsiteY9" fmla="*/ 0 h 3447098"/>
              <a:gd name="connsiteX10" fmla="*/ 7436564 w 11182803"/>
              <a:gd name="connsiteY10" fmla="*/ 0 h 3447098"/>
              <a:gd name="connsiteX11" fmla="*/ 8247317 w 11182803"/>
              <a:gd name="connsiteY11" fmla="*/ 0 h 3447098"/>
              <a:gd name="connsiteX12" fmla="*/ 8722586 w 11182803"/>
              <a:gd name="connsiteY12" fmla="*/ 0 h 3447098"/>
              <a:gd name="connsiteX13" fmla="*/ 9421512 w 11182803"/>
              <a:gd name="connsiteY13" fmla="*/ 0 h 3447098"/>
              <a:gd name="connsiteX14" fmla="*/ 10344093 w 11182803"/>
              <a:gd name="connsiteY14" fmla="*/ 0 h 3447098"/>
              <a:gd name="connsiteX15" fmla="*/ 11182803 w 11182803"/>
              <a:gd name="connsiteY15" fmla="*/ 0 h 3447098"/>
              <a:gd name="connsiteX16" fmla="*/ 11182803 w 11182803"/>
              <a:gd name="connsiteY16" fmla="*/ 758362 h 3447098"/>
              <a:gd name="connsiteX17" fmla="*/ 11182803 w 11182803"/>
              <a:gd name="connsiteY17" fmla="*/ 1482252 h 3447098"/>
              <a:gd name="connsiteX18" fmla="*/ 11182803 w 11182803"/>
              <a:gd name="connsiteY18" fmla="*/ 2137201 h 3447098"/>
              <a:gd name="connsiteX19" fmla="*/ 11182803 w 11182803"/>
              <a:gd name="connsiteY19" fmla="*/ 2723207 h 3447098"/>
              <a:gd name="connsiteX20" fmla="*/ 11182803 w 11182803"/>
              <a:gd name="connsiteY20" fmla="*/ 3447098 h 3447098"/>
              <a:gd name="connsiteX21" fmla="*/ 10707534 w 11182803"/>
              <a:gd name="connsiteY21" fmla="*/ 3447098 h 3447098"/>
              <a:gd name="connsiteX22" fmla="*/ 9896781 w 11182803"/>
              <a:gd name="connsiteY22" fmla="*/ 3447098 h 3447098"/>
              <a:gd name="connsiteX23" fmla="*/ 9421512 w 11182803"/>
              <a:gd name="connsiteY23" fmla="*/ 3447098 h 3447098"/>
              <a:gd name="connsiteX24" fmla="*/ 8498930 w 11182803"/>
              <a:gd name="connsiteY24" fmla="*/ 3447098 h 3447098"/>
              <a:gd name="connsiteX25" fmla="*/ 8135489 w 11182803"/>
              <a:gd name="connsiteY25" fmla="*/ 3447098 h 3447098"/>
              <a:gd name="connsiteX26" fmla="*/ 7436564 w 11182803"/>
              <a:gd name="connsiteY26" fmla="*/ 3447098 h 3447098"/>
              <a:gd name="connsiteX27" fmla="*/ 7073123 w 11182803"/>
              <a:gd name="connsiteY27" fmla="*/ 3447098 h 3447098"/>
              <a:gd name="connsiteX28" fmla="*/ 6486026 w 11182803"/>
              <a:gd name="connsiteY28" fmla="*/ 3447098 h 3447098"/>
              <a:gd name="connsiteX29" fmla="*/ 6122585 w 11182803"/>
              <a:gd name="connsiteY29" fmla="*/ 3447098 h 3447098"/>
              <a:gd name="connsiteX30" fmla="*/ 5535487 w 11182803"/>
              <a:gd name="connsiteY30" fmla="*/ 3447098 h 3447098"/>
              <a:gd name="connsiteX31" fmla="*/ 5060218 w 11182803"/>
              <a:gd name="connsiteY31" fmla="*/ 3447098 h 3447098"/>
              <a:gd name="connsiteX32" fmla="*/ 4249465 w 11182803"/>
              <a:gd name="connsiteY32" fmla="*/ 3447098 h 3447098"/>
              <a:gd name="connsiteX33" fmla="*/ 3438712 w 11182803"/>
              <a:gd name="connsiteY33" fmla="*/ 3447098 h 3447098"/>
              <a:gd name="connsiteX34" fmla="*/ 2851615 w 11182803"/>
              <a:gd name="connsiteY34" fmla="*/ 3447098 h 3447098"/>
              <a:gd name="connsiteX35" fmla="*/ 2152690 w 11182803"/>
              <a:gd name="connsiteY35" fmla="*/ 3447098 h 3447098"/>
              <a:gd name="connsiteX36" fmla="*/ 1453764 w 11182803"/>
              <a:gd name="connsiteY36" fmla="*/ 3447098 h 3447098"/>
              <a:gd name="connsiteX37" fmla="*/ 866667 w 11182803"/>
              <a:gd name="connsiteY37" fmla="*/ 3447098 h 3447098"/>
              <a:gd name="connsiteX38" fmla="*/ 0 w 11182803"/>
              <a:gd name="connsiteY38" fmla="*/ 3447098 h 3447098"/>
              <a:gd name="connsiteX39" fmla="*/ 0 w 11182803"/>
              <a:gd name="connsiteY39" fmla="*/ 2723207 h 3447098"/>
              <a:gd name="connsiteX40" fmla="*/ 0 w 11182803"/>
              <a:gd name="connsiteY40" fmla="*/ 1964846 h 3447098"/>
              <a:gd name="connsiteX41" fmla="*/ 0 w 11182803"/>
              <a:gd name="connsiteY41" fmla="*/ 1378839 h 3447098"/>
              <a:gd name="connsiteX42" fmla="*/ 0 w 11182803"/>
              <a:gd name="connsiteY42" fmla="*/ 689420 h 3447098"/>
              <a:gd name="connsiteX43" fmla="*/ 0 w 11182803"/>
              <a:gd name="connsiteY43" fmla="*/ 0 h 344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182803" h="3447098" fill="none" extrusionOk="0">
                <a:moveTo>
                  <a:pt x="0" y="0"/>
                </a:moveTo>
                <a:cubicBezTo>
                  <a:pt x="114376" y="-1200"/>
                  <a:pt x="367165" y="-23621"/>
                  <a:pt x="475269" y="0"/>
                </a:cubicBezTo>
                <a:cubicBezTo>
                  <a:pt x="583373" y="23621"/>
                  <a:pt x="989767" y="-1729"/>
                  <a:pt x="1397850" y="0"/>
                </a:cubicBezTo>
                <a:cubicBezTo>
                  <a:pt x="1805933" y="1729"/>
                  <a:pt x="1672896" y="15133"/>
                  <a:pt x="1761291" y="0"/>
                </a:cubicBezTo>
                <a:cubicBezTo>
                  <a:pt x="1849686" y="-15133"/>
                  <a:pt x="2087325" y="1472"/>
                  <a:pt x="2348389" y="0"/>
                </a:cubicBezTo>
                <a:cubicBezTo>
                  <a:pt x="2609453" y="-1472"/>
                  <a:pt x="2936719" y="-13706"/>
                  <a:pt x="3270970" y="0"/>
                </a:cubicBezTo>
                <a:cubicBezTo>
                  <a:pt x="3605221" y="13706"/>
                  <a:pt x="4008928" y="-29449"/>
                  <a:pt x="4193551" y="0"/>
                </a:cubicBezTo>
                <a:cubicBezTo>
                  <a:pt x="4378174" y="29449"/>
                  <a:pt x="4740879" y="-41748"/>
                  <a:pt x="5116132" y="0"/>
                </a:cubicBezTo>
                <a:cubicBezTo>
                  <a:pt x="5491385" y="41748"/>
                  <a:pt x="5716775" y="-14674"/>
                  <a:pt x="5926886" y="0"/>
                </a:cubicBezTo>
                <a:cubicBezTo>
                  <a:pt x="6136997" y="14674"/>
                  <a:pt x="6386336" y="-31113"/>
                  <a:pt x="6625811" y="0"/>
                </a:cubicBezTo>
                <a:cubicBezTo>
                  <a:pt x="6865286" y="31113"/>
                  <a:pt x="7083067" y="-39635"/>
                  <a:pt x="7436564" y="0"/>
                </a:cubicBezTo>
                <a:cubicBezTo>
                  <a:pt x="7790061" y="39635"/>
                  <a:pt x="7967941" y="-29605"/>
                  <a:pt x="8247317" y="0"/>
                </a:cubicBezTo>
                <a:cubicBezTo>
                  <a:pt x="8526693" y="29605"/>
                  <a:pt x="8545801" y="-8687"/>
                  <a:pt x="8722586" y="0"/>
                </a:cubicBezTo>
                <a:cubicBezTo>
                  <a:pt x="8899371" y="8687"/>
                  <a:pt x="9078214" y="11641"/>
                  <a:pt x="9421512" y="0"/>
                </a:cubicBezTo>
                <a:cubicBezTo>
                  <a:pt x="9764810" y="-11641"/>
                  <a:pt x="10031311" y="35398"/>
                  <a:pt x="10344093" y="0"/>
                </a:cubicBezTo>
                <a:cubicBezTo>
                  <a:pt x="10656875" y="-35398"/>
                  <a:pt x="10951446" y="-12004"/>
                  <a:pt x="11182803" y="0"/>
                </a:cubicBezTo>
                <a:cubicBezTo>
                  <a:pt x="11148266" y="265069"/>
                  <a:pt x="11156361" y="583706"/>
                  <a:pt x="11182803" y="758362"/>
                </a:cubicBezTo>
                <a:cubicBezTo>
                  <a:pt x="11209245" y="933018"/>
                  <a:pt x="11185486" y="1334620"/>
                  <a:pt x="11182803" y="1482252"/>
                </a:cubicBezTo>
                <a:cubicBezTo>
                  <a:pt x="11180121" y="1629884"/>
                  <a:pt x="11205148" y="2001297"/>
                  <a:pt x="11182803" y="2137201"/>
                </a:cubicBezTo>
                <a:cubicBezTo>
                  <a:pt x="11160458" y="2273105"/>
                  <a:pt x="11184675" y="2431886"/>
                  <a:pt x="11182803" y="2723207"/>
                </a:cubicBezTo>
                <a:cubicBezTo>
                  <a:pt x="11180931" y="3014528"/>
                  <a:pt x="11172583" y="3259564"/>
                  <a:pt x="11182803" y="3447098"/>
                </a:cubicBezTo>
                <a:cubicBezTo>
                  <a:pt x="10997850" y="3462538"/>
                  <a:pt x="10911577" y="3442232"/>
                  <a:pt x="10707534" y="3447098"/>
                </a:cubicBezTo>
                <a:cubicBezTo>
                  <a:pt x="10503491" y="3451964"/>
                  <a:pt x="10219415" y="3425283"/>
                  <a:pt x="9896781" y="3447098"/>
                </a:cubicBezTo>
                <a:cubicBezTo>
                  <a:pt x="9574147" y="3468913"/>
                  <a:pt x="9541449" y="3431300"/>
                  <a:pt x="9421512" y="3447098"/>
                </a:cubicBezTo>
                <a:cubicBezTo>
                  <a:pt x="9301575" y="3462896"/>
                  <a:pt x="8902232" y="3484514"/>
                  <a:pt x="8498930" y="3447098"/>
                </a:cubicBezTo>
                <a:cubicBezTo>
                  <a:pt x="8095628" y="3409682"/>
                  <a:pt x="8278908" y="3442582"/>
                  <a:pt x="8135489" y="3447098"/>
                </a:cubicBezTo>
                <a:cubicBezTo>
                  <a:pt x="7992070" y="3451614"/>
                  <a:pt x="7602165" y="3476128"/>
                  <a:pt x="7436564" y="3447098"/>
                </a:cubicBezTo>
                <a:cubicBezTo>
                  <a:pt x="7270963" y="3418068"/>
                  <a:pt x="7174113" y="3454781"/>
                  <a:pt x="7073123" y="3447098"/>
                </a:cubicBezTo>
                <a:cubicBezTo>
                  <a:pt x="6972133" y="3439415"/>
                  <a:pt x="6652684" y="3433008"/>
                  <a:pt x="6486026" y="3447098"/>
                </a:cubicBezTo>
                <a:cubicBezTo>
                  <a:pt x="6319368" y="3461188"/>
                  <a:pt x="6243688" y="3457357"/>
                  <a:pt x="6122585" y="3447098"/>
                </a:cubicBezTo>
                <a:cubicBezTo>
                  <a:pt x="6001482" y="3436839"/>
                  <a:pt x="5801586" y="3466704"/>
                  <a:pt x="5535487" y="3447098"/>
                </a:cubicBezTo>
                <a:cubicBezTo>
                  <a:pt x="5269388" y="3427492"/>
                  <a:pt x="5180060" y="3427028"/>
                  <a:pt x="5060218" y="3447098"/>
                </a:cubicBezTo>
                <a:cubicBezTo>
                  <a:pt x="4940376" y="3467168"/>
                  <a:pt x="4495446" y="3475447"/>
                  <a:pt x="4249465" y="3447098"/>
                </a:cubicBezTo>
                <a:cubicBezTo>
                  <a:pt x="4003484" y="3418749"/>
                  <a:pt x="3702018" y="3480783"/>
                  <a:pt x="3438712" y="3447098"/>
                </a:cubicBezTo>
                <a:cubicBezTo>
                  <a:pt x="3175406" y="3413413"/>
                  <a:pt x="3123052" y="3475630"/>
                  <a:pt x="2851615" y="3447098"/>
                </a:cubicBezTo>
                <a:cubicBezTo>
                  <a:pt x="2580178" y="3418566"/>
                  <a:pt x="2437578" y="3418086"/>
                  <a:pt x="2152690" y="3447098"/>
                </a:cubicBezTo>
                <a:cubicBezTo>
                  <a:pt x="1867802" y="3476110"/>
                  <a:pt x="1687286" y="3424219"/>
                  <a:pt x="1453764" y="3447098"/>
                </a:cubicBezTo>
                <a:cubicBezTo>
                  <a:pt x="1220242" y="3469977"/>
                  <a:pt x="1013860" y="3459267"/>
                  <a:pt x="866667" y="3447098"/>
                </a:cubicBezTo>
                <a:cubicBezTo>
                  <a:pt x="719474" y="3434929"/>
                  <a:pt x="302053" y="3417008"/>
                  <a:pt x="0" y="3447098"/>
                </a:cubicBezTo>
                <a:cubicBezTo>
                  <a:pt x="-12556" y="3271373"/>
                  <a:pt x="-25203" y="2927194"/>
                  <a:pt x="0" y="2723207"/>
                </a:cubicBezTo>
                <a:cubicBezTo>
                  <a:pt x="25203" y="2519220"/>
                  <a:pt x="-12892" y="2222461"/>
                  <a:pt x="0" y="1964846"/>
                </a:cubicBezTo>
                <a:cubicBezTo>
                  <a:pt x="12892" y="1707231"/>
                  <a:pt x="-21002" y="1640089"/>
                  <a:pt x="0" y="1378839"/>
                </a:cubicBezTo>
                <a:cubicBezTo>
                  <a:pt x="21002" y="1117589"/>
                  <a:pt x="2671" y="1034035"/>
                  <a:pt x="0" y="689420"/>
                </a:cubicBezTo>
                <a:cubicBezTo>
                  <a:pt x="-2671" y="344805"/>
                  <a:pt x="26605" y="304994"/>
                  <a:pt x="0" y="0"/>
                </a:cubicBezTo>
                <a:close/>
              </a:path>
              <a:path w="11182803" h="3447098" stroke="0" extrusionOk="0">
                <a:moveTo>
                  <a:pt x="0" y="0"/>
                </a:moveTo>
                <a:cubicBezTo>
                  <a:pt x="226250" y="14463"/>
                  <a:pt x="239439" y="-18209"/>
                  <a:pt x="475269" y="0"/>
                </a:cubicBezTo>
                <a:cubicBezTo>
                  <a:pt x="711099" y="18209"/>
                  <a:pt x="885681" y="-8056"/>
                  <a:pt x="1286022" y="0"/>
                </a:cubicBezTo>
                <a:cubicBezTo>
                  <a:pt x="1686363" y="8056"/>
                  <a:pt x="1495068" y="8896"/>
                  <a:pt x="1649463" y="0"/>
                </a:cubicBezTo>
                <a:cubicBezTo>
                  <a:pt x="1803858" y="-8896"/>
                  <a:pt x="1873648" y="-3574"/>
                  <a:pt x="2012905" y="0"/>
                </a:cubicBezTo>
                <a:cubicBezTo>
                  <a:pt x="2152162" y="3574"/>
                  <a:pt x="2418765" y="-13067"/>
                  <a:pt x="2600002" y="0"/>
                </a:cubicBezTo>
                <a:cubicBezTo>
                  <a:pt x="2781239" y="13067"/>
                  <a:pt x="3118864" y="-9479"/>
                  <a:pt x="3410755" y="0"/>
                </a:cubicBezTo>
                <a:cubicBezTo>
                  <a:pt x="3702646" y="9479"/>
                  <a:pt x="3893202" y="36833"/>
                  <a:pt x="4221508" y="0"/>
                </a:cubicBezTo>
                <a:cubicBezTo>
                  <a:pt x="4549814" y="-36833"/>
                  <a:pt x="4444160" y="-6296"/>
                  <a:pt x="4584949" y="0"/>
                </a:cubicBezTo>
                <a:cubicBezTo>
                  <a:pt x="4725738" y="6296"/>
                  <a:pt x="4822478" y="9461"/>
                  <a:pt x="4948390" y="0"/>
                </a:cubicBezTo>
                <a:cubicBezTo>
                  <a:pt x="5074302" y="-9461"/>
                  <a:pt x="5231320" y="-6230"/>
                  <a:pt x="5423659" y="0"/>
                </a:cubicBezTo>
                <a:cubicBezTo>
                  <a:pt x="5615998" y="6230"/>
                  <a:pt x="5661501" y="-21289"/>
                  <a:pt x="5898929" y="0"/>
                </a:cubicBezTo>
                <a:cubicBezTo>
                  <a:pt x="6136357" y="21289"/>
                  <a:pt x="6393429" y="27955"/>
                  <a:pt x="6597854" y="0"/>
                </a:cubicBezTo>
                <a:cubicBezTo>
                  <a:pt x="6802280" y="-27955"/>
                  <a:pt x="6974011" y="28725"/>
                  <a:pt x="7184951" y="0"/>
                </a:cubicBezTo>
                <a:cubicBezTo>
                  <a:pt x="7395891" y="-28725"/>
                  <a:pt x="7396049" y="-7285"/>
                  <a:pt x="7548392" y="0"/>
                </a:cubicBezTo>
                <a:cubicBezTo>
                  <a:pt x="7700735" y="7285"/>
                  <a:pt x="7990974" y="-23975"/>
                  <a:pt x="8135489" y="0"/>
                </a:cubicBezTo>
                <a:cubicBezTo>
                  <a:pt x="8280004" y="23975"/>
                  <a:pt x="8506156" y="-2491"/>
                  <a:pt x="8834414" y="0"/>
                </a:cubicBezTo>
                <a:cubicBezTo>
                  <a:pt x="9162672" y="2491"/>
                  <a:pt x="9245683" y="17063"/>
                  <a:pt x="9645168" y="0"/>
                </a:cubicBezTo>
                <a:cubicBezTo>
                  <a:pt x="10044653" y="-17063"/>
                  <a:pt x="10233246" y="-1925"/>
                  <a:pt x="10455921" y="0"/>
                </a:cubicBezTo>
                <a:cubicBezTo>
                  <a:pt x="10678596" y="1925"/>
                  <a:pt x="10986827" y="-14870"/>
                  <a:pt x="11182803" y="0"/>
                </a:cubicBezTo>
                <a:cubicBezTo>
                  <a:pt x="11207841" y="226487"/>
                  <a:pt x="11196511" y="367920"/>
                  <a:pt x="11182803" y="620478"/>
                </a:cubicBezTo>
                <a:cubicBezTo>
                  <a:pt x="11169095" y="873036"/>
                  <a:pt x="11168208" y="981873"/>
                  <a:pt x="11182803" y="1240955"/>
                </a:cubicBezTo>
                <a:cubicBezTo>
                  <a:pt x="11197398" y="1500037"/>
                  <a:pt x="11208512" y="1710912"/>
                  <a:pt x="11182803" y="1895904"/>
                </a:cubicBezTo>
                <a:cubicBezTo>
                  <a:pt x="11157094" y="2080896"/>
                  <a:pt x="11172386" y="2288217"/>
                  <a:pt x="11182803" y="2481911"/>
                </a:cubicBezTo>
                <a:cubicBezTo>
                  <a:pt x="11193220" y="2675605"/>
                  <a:pt x="11143642" y="3048621"/>
                  <a:pt x="11182803" y="3447098"/>
                </a:cubicBezTo>
                <a:cubicBezTo>
                  <a:pt x="11014776" y="3452954"/>
                  <a:pt x="10945138" y="3464419"/>
                  <a:pt x="10819362" y="3447098"/>
                </a:cubicBezTo>
                <a:cubicBezTo>
                  <a:pt x="10693586" y="3429777"/>
                  <a:pt x="10598041" y="3429260"/>
                  <a:pt x="10455921" y="3447098"/>
                </a:cubicBezTo>
                <a:cubicBezTo>
                  <a:pt x="10313801" y="3464936"/>
                  <a:pt x="10053393" y="3418567"/>
                  <a:pt x="9868824" y="3447098"/>
                </a:cubicBezTo>
                <a:cubicBezTo>
                  <a:pt x="9684255" y="3475629"/>
                  <a:pt x="9290782" y="3422040"/>
                  <a:pt x="9058070" y="3447098"/>
                </a:cubicBezTo>
                <a:cubicBezTo>
                  <a:pt x="8825358" y="3472156"/>
                  <a:pt x="8574370" y="3483290"/>
                  <a:pt x="8247317" y="3447098"/>
                </a:cubicBezTo>
                <a:cubicBezTo>
                  <a:pt x="7920264" y="3410906"/>
                  <a:pt x="7997590" y="3445734"/>
                  <a:pt x="7883876" y="3447098"/>
                </a:cubicBezTo>
                <a:cubicBezTo>
                  <a:pt x="7770162" y="3448462"/>
                  <a:pt x="7511578" y="3455165"/>
                  <a:pt x="7408607" y="3447098"/>
                </a:cubicBezTo>
                <a:cubicBezTo>
                  <a:pt x="7305636" y="3439031"/>
                  <a:pt x="6869835" y="3446204"/>
                  <a:pt x="6597854" y="3447098"/>
                </a:cubicBezTo>
                <a:cubicBezTo>
                  <a:pt x="6325873" y="3447992"/>
                  <a:pt x="5992999" y="3479259"/>
                  <a:pt x="5675273" y="3447098"/>
                </a:cubicBezTo>
                <a:cubicBezTo>
                  <a:pt x="5357547" y="3414937"/>
                  <a:pt x="5130887" y="3475010"/>
                  <a:pt x="4976347" y="3447098"/>
                </a:cubicBezTo>
                <a:cubicBezTo>
                  <a:pt x="4821807" y="3419186"/>
                  <a:pt x="4768735" y="3444169"/>
                  <a:pt x="4612906" y="3447098"/>
                </a:cubicBezTo>
                <a:cubicBezTo>
                  <a:pt x="4457077" y="3450027"/>
                  <a:pt x="3985528" y="3420566"/>
                  <a:pt x="3690325" y="3447098"/>
                </a:cubicBezTo>
                <a:cubicBezTo>
                  <a:pt x="3395122" y="3473630"/>
                  <a:pt x="3282764" y="3481924"/>
                  <a:pt x="2991400" y="3447098"/>
                </a:cubicBezTo>
                <a:cubicBezTo>
                  <a:pt x="2700037" y="3412272"/>
                  <a:pt x="2458859" y="3436526"/>
                  <a:pt x="2180647" y="3447098"/>
                </a:cubicBezTo>
                <a:cubicBezTo>
                  <a:pt x="1902435" y="3457670"/>
                  <a:pt x="1732408" y="3429256"/>
                  <a:pt x="1593549" y="3447098"/>
                </a:cubicBezTo>
                <a:cubicBezTo>
                  <a:pt x="1454690" y="3464940"/>
                  <a:pt x="1371247" y="3444385"/>
                  <a:pt x="1230108" y="3447098"/>
                </a:cubicBezTo>
                <a:cubicBezTo>
                  <a:pt x="1088969" y="3449811"/>
                  <a:pt x="859871" y="3475603"/>
                  <a:pt x="643011" y="3447098"/>
                </a:cubicBezTo>
                <a:cubicBezTo>
                  <a:pt x="426151" y="3418593"/>
                  <a:pt x="144358" y="3471557"/>
                  <a:pt x="0" y="3447098"/>
                </a:cubicBezTo>
                <a:cubicBezTo>
                  <a:pt x="11411" y="3296702"/>
                  <a:pt x="16794" y="2892916"/>
                  <a:pt x="0" y="2723207"/>
                </a:cubicBezTo>
                <a:cubicBezTo>
                  <a:pt x="-16794" y="2553498"/>
                  <a:pt x="-34470" y="2199437"/>
                  <a:pt x="0" y="2033788"/>
                </a:cubicBezTo>
                <a:cubicBezTo>
                  <a:pt x="34470" y="1868139"/>
                  <a:pt x="19172" y="1586583"/>
                  <a:pt x="0" y="1378839"/>
                </a:cubicBezTo>
                <a:cubicBezTo>
                  <a:pt x="-19172" y="1171095"/>
                  <a:pt x="-29986" y="841427"/>
                  <a:pt x="0" y="654949"/>
                </a:cubicBezTo>
                <a:cubicBezTo>
                  <a:pt x="29986" y="468471"/>
                  <a:pt x="-21934" y="262602"/>
                  <a:pt x="0" y="0"/>
                </a:cubicBezTo>
                <a:close/>
              </a:path>
            </a:pathLst>
          </a:custGeom>
          <a:solidFill>
            <a:schemeClr val="accent2">
              <a:lumMod val="20000"/>
              <a:lumOff val="80000"/>
            </a:schemeClr>
          </a:solidFill>
          <a:ln w="38100">
            <a:solidFill>
              <a:schemeClr val="tx1"/>
            </a:solidFill>
            <a:prstDash val="solid"/>
            <a:extLst>
              <a:ext uri="{C807C97D-BFC1-408E-A445-0C87EB9F89A2}">
                <ask:lineSketchStyleProps xmlns:ask="http://schemas.microsoft.com/office/drawing/2018/sketchyshapes" sd="3540300106">
                  <a:prstGeom prst="rect">
                    <a:avLst/>
                  </a:prstGeom>
                  <ask:type>
                    <ask:lineSketchFreehand/>
                  </ask:type>
                </ask:lineSketchStyleProps>
              </a:ext>
            </a:extLst>
          </a:ln>
        </p:spPr>
        <p:txBody>
          <a:bodyPr wrap="square" rtlCol="0">
            <a:spAutoFit/>
          </a:bodyPr>
          <a:lstStyle/>
          <a:p>
            <a:pPr algn="just"/>
            <a:r>
              <a:rPr lang="en-IN" sz="3400" dirty="0">
                <a:latin typeface="Bahnschrift SemiBold" panose="020B0502040204020203" pitchFamily="34" charset="0"/>
              </a:rPr>
              <a:t>Conclusion</a:t>
            </a:r>
          </a:p>
          <a:p>
            <a:pPr algn="just"/>
            <a:r>
              <a:rPr lang="en-US" sz="2800" dirty="0"/>
              <a:t>	</a:t>
            </a:r>
            <a:r>
              <a:rPr lang="en-US" sz="2600" dirty="0"/>
              <a:t>This research optimized bottle cap closure using position control with OpenMANIPULATOR-X. It applied forward and inverse kinematics for precise movement control. ROS tools helped real-time IK without manual computations. A tailored position control algorithm effectively managed cap closure, ensuring accurate end-effector positioning. Overall, the study underscores the efficacy of position control in complex tasks, offering insights for future advancements in robotic automation.</a:t>
            </a:r>
            <a:endParaRPr lang="en-IN" sz="2600" dirty="0"/>
          </a:p>
        </p:txBody>
      </p:sp>
    </p:spTree>
    <p:extLst>
      <p:ext uri="{BB962C8B-B14F-4D97-AF65-F5344CB8AC3E}">
        <p14:creationId xmlns:p14="http://schemas.microsoft.com/office/powerpoint/2010/main" val="676099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205</TotalTime>
  <Words>800</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SimSun</vt:lpstr>
      <vt:lpstr>Aptos</vt:lpstr>
      <vt:lpstr>Arial</vt:lpstr>
      <vt:lpstr>Bahnschrift SemiBold</vt:lpstr>
      <vt:lpstr>Bookman Old Style</vt:lpstr>
      <vt:lpstr>Britannic Bold</vt:lpstr>
      <vt:lpstr>Calibri</vt:lpstr>
      <vt:lpstr>Calibri Light</vt:lpstr>
      <vt:lpstr>Cambria Math</vt:lpstr>
      <vt:lpstr>Courier New</vt:lpstr>
      <vt:lpstr>ISOCTEUR</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Tamizhanban Anbazhagan</dc:creator>
  <cp:lastModifiedBy>Tamizhanban Anbazhagan</cp:lastModifiedBy>
  <cp:revision>4</cp:revision>
  <dcterms:created xsi:type="dcterms:W3CDTF">2024-07-07T19:20:05Z</dcterms:created>
  <dcterms:modified xsi:type="dcterms:W3CDTF">2024-07-07T22:45:56Z</dcterms:modified>
</cp:coreProperties>
</file>