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19-Sep-24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337988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STUDENT NAME</a:t>
            </a:r>
            <a:r>
              <a:rPr lang="en-US" sz="2000" dirty="0">
                <a:latin typeface="Baskerville Old Face" panose="02020602080505020303" pitchFamily="18" charset="0"/>
              </a:rPr>
              <a:t>: </a:t>
            </a:r>
            <a:r>
              <a:rPr lang="en-US" sz="2000" b="1" dirty="0">
                <a:latin typeface="Baskerville Old Face" panose="02020602080505020303" pitchFamily="18" charset="0"/>
              </a:rPr>
              <a:t>TAMIZHARASI D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REGISTER NUMBER</a:t>
            </a:r>
            <a:r>
              <a:rPr lang="en-US" sz="2000" dirty="0">
                <a:latin typeface="Baskerville Old Face" panose="02020602080505020303" pitchFamily="18" charset="0"/>
              </a:rPr>
              <a:t>: </a:t>
            </a:r>
            <a:r>
              <a:rPr lang="en-US" sz="2000" b="1" dirty="0">
                <a:latin typeface="Baskerville Old Face" panose="02020602080505020303" pitchFamily="18" charset="0"/>
              </a:rPr>
              <a:t>312219194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DEPARTMENT: 3rd </a:t>
            </a:r>
            <a:r>
              <a:rPr lang="en-US" sz="2000" b="1" dirty="0" err="1">
                <a:latin typeface="Baskerville Old Face" panose="02020602080505020303" pitchFamily="18" charset="0"/>
              </a:rPr>
              <a:t>B.com</a:t>
            </a:r>
            <a:r>
              <a:rPr lang="en-US" sz="2000" b="1" dirty="0">
                <a:latin typeface="Baskerville Old Face" panose="02020602080505020303" pitchFamily="18" charset="0"/>
              </a:rPr>
              <a:t> General (Commerce)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COLLEGE</a:t>
            </a:r>
            <a:r>
              <a:rPr lang="en-US" sz="2000" dirty="0">
                <a:latin typeface="Baskerville Old Face" panose="02020602080505020303" pitchFamily="18" charset="0"/>
              </a:rPr>
              <a:t>: </a:t>
            </a:r>
            <a:r>
              <a:rPr lang="en-US" sz="2000" b="1" dirty="0" err="1">
                <a:latin typeface="Baskerville Old Face" panose="02020602080505020303" pitchFamily="18" charset="0"/>
              </a:rPr>
              <a:t>Aksheyaa</a:t>
            </a:r>
            <a:r>
              <a:rPr lang="en-US" sz="2000" b="1" dirty="0">
                <a:latin typeface="Baskerville Old Face" panose="02020602080505020303" pitchFamily="18" charset="0"/>
              </a:rPr>
              <a:t> college of arts and </a:t>
            </a:r>
            <a:r>
              <a:rPr lang="en-US" sz="2000" b="1" dirty="0" err="1">
                <a:latin typeface="Baskerville Old Face" panose="02020602080505020303" pitchFamily="18" charset="0"/>
              </a:rPr>
              <a:t>science,Puludivakkam</a:t>
            </a:r>
            <a:r>
              <a:rPr lang="en-US" sz="2000" b="1" dirty="0">
                <a:latin typeface="Baskerville Old Face" panose="02020602080505020303" pitchFamily="18" charset="0"/>
              </a:rPr>
              <a:t>.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EMAIL ID: zharasitami54@gmail.com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PHONE NUMBER: 8825969346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E2228-350A-E066-4DB9-391CBF641A6B}"/>
              </a:ext>
            </a:extLst>
          </p:cNvPr>
          <p:cNvSpPr txBox="1"/>
          <p:nvPr/>
        </p:nvSpPr>
        <p:spPr>
          <a:xfrm>
            <a:off x="4770038" y="24718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/>
              </a:rPr>
              <a:t>G</a:t>
            </a:r>
            <a:endParaRPr sz="4000" dirty="0">
              <a:latin typeface="Baskerville Old Face" panose="02020602080505020303" pitchFamily="18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6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863</Words>
  <Application>Microsoft Office PowerPoint</Application>
  <PresentationFormat>Widescreen</PresentationFormat>
  <Paragraphs>109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Baskerville Old Face</vt:lpstr>
      <vt:lpstr>Calibri</vt:lpstr>
      <vt:lpstr>Times New Roman</vt:lpstr>
      <vt:lpstr>Trebuchet MS</vt:lpstr>
      <vt:lpstr>Wingdings</vt:lpstr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Smartkp59@outlook.com</cp:lastModifiedBy>
  <cp:revision>36</cp:revision>
  <dcterms:created xsi:type="dcterms:W3CDTF">2024-03-29T15:07:22Z</dcterms:created>
  <dcterms:modified xsi:type="dcterms:W3CDTF">2024-09-19T13:12:20Z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