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Tamizhmathi.V</a:t>
            </a:r>
            <a:endParaRPr dirty="0" sz="2800" lang="en-AI"/>
          </a:p>
          <a:p>
            <a:r>
              <a:rPr dirty="0" sz="2400" lang="en-US"/>
              <a:t>REGISTER NO</a:t>
            </a:r>
            <a:r>
              <a:rPr dirty="0" sz="2400" lang="en-AI"/>
              <a:t>        </a:t>
            </a:r>
            <a:r>
              <a:rPr dirty="0" sz="2400" lang="en-US"/>
              <a:t>:</a:t>
            </a:r>
            <a:r>
              <a:rPr dirty="0" sz="2400" lang="en-AI"/>
              <a:t>  </a:t>
            </a:r>
            <a:r>
              <a:rPr dirty="0" sz="2400" lang="en-US"/>
              <a:t>22011110410</a:t>
            </a:r>
            <a:r>
              <a:rPr dirty="0" sz="2400" lang="en-US"/>
              <a:t>5</a:t>
            </a:r>
            <a:r>
              <a:rPr dirty="0" sz="2400" lang="en-US"/>
              <a:t>3</a:t>
            </a:r>
            <a:endParaRPr dirty="0" sz="2800" lang="en-AI"/>
          </a:p>
          <a:p>
            <a:r>
              <a:rPr dirty="0" sz="2400" lang="en-AI"/>
              <a:t>NM ID                     : </a:t>
            </a:r>
            <a:r>
              <a:rPr dirty="0" sz="2400" lang="en-IN"/>
              <a:t>asunm111unm11122011110410</a:t>
            </a:r>
            <a:r>
              <a:rPr dirty="0" sz="2400" lang="en-US"/>
              <a:t>5</a:t>
            </a:r>
            <a:r>
              <a:rPr dirty="0" sz="2400" lang="en-US"/>
              <a:t>3</a:t>
            </a:r>
            <a:endParaRPr dirty="0" sz="2800" lang="en-US"/>
          </a:p>
          <a:p>
            <a:r>
              <a:rPr dirty="0" sz="2400" lang="en-US"/>
              <a:t>DEPARTMENT</a:t>
            </a:r>
            <a:r>
              <a:rPr dirty="0" sz="2400" lang="en-AI"/>
              <a:t>       </a:t>
            </a:r>
            <a:r>
              <a:rPr dirty="0" sz="2400" lang="en-US"/>
              <a:t>:</a:t>
            </a:r>
            <a:r>
              <a:rPr dirty="0" sz="2400" lang="en-AI"/>
              <a:t>   B.COM (</a:t>
            </a:r>
            <a:r>
              <a:rPr sz="2400" lang="en-IN"/>
              <a:t>co operation</a:t>
            </a:r>
            <a:r>
              <a:rPr sz="2400" lang="en-AI"/>
              <a:t>) </a:t>
            </a:r>
            <a:r>
              <a:rPr dirty="0" sz="2400" lang="en-AI"/>
              <a:t>3rd YEAR</a:t>
            </a:r>
            <a:endParaRPr dirty="0" sz="2800" lang="en-US"/>
          </a:p>
          <a:p>
            <a:r>
              <a:rPr dirty="0" sz="2400" lang="en-US"/>
              <a:t>COLLEGE</a:t>
            </a:r>
            <a:r>
              <a:rPr dirty="0" sz="2400" lang="en-AI"/>
              <a:t>                :   L. N GOVERNMENT COLLEGE PONNERI</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0698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AI"/>
              <a:t>MODELLING</a:t>
            </a:r>
          </a:p>
        </p:txBody>
      </p:sp>
      <p:sp>
        <p:nvSpPr>
          <p:cNvPr id="1048688" name="TextBox 5"/>
          <p:cNvSpPr txBox="1"/>
          <p:nvPr/>
        </p:nvSpPr>
        <p:spPr>
          <a:xfrm>
            <a:off x="755332" y="1295400"/>
            <a:ext cx="9877921" cy="4714240"/>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AI"/>
              <a:t>MODELLING</a:t>
            </a:r>
          </a:p>
        </p:txBody>
      </p:sp>
      <p:sp>
        <p:nvSpPr>
          <p:cNvPr id="1048690" name="TextBox 3"/>
          <p:cNvSpPr txBox="1"/>
          <p:nvPr/>
        </p:nvSpPr>
        <p:spPr>
          <a:xfrm>
            <a:off x="755332" y="1295400"/>
            <a:ext cx="9877921" cy="40030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64744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AI"/>
              <a:t>EXPLANATION ;</a:t>
            </a:r>
          </a:p>
        </p:txBody>
      </p:sp>
      <p:sp>
        <p:nvSpPr>
          <p:cNvPr id="1048704" name="TextBox 3"/>
          <p:cNvSpPr txBox="1"/>
          <p:nvPr/>
        </p:nvSpPr>
        <p:spPr>
          <a:xfrm>
            <a:off x="1143000" y="1859339"/>
            <a:ext cx="7239000" cy="4409440"/>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5069840"/>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714240"/>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5069840"/>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22504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295400"/>
            <a:ext cx="9877921" cy="5425440"/>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44424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919360777930</cp:lastModifiedBy>
  <dcterms:created xsi:type="dcterms:W3CDTF">2024-03-27T19:07:22Z</dcterms:created>
  <dcterms:modified xsi:type="dcterms:W3CDTF">2024-09-26T15:44:57Z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5b627b69ef7c4e088bd640488a00ee03</vt:lpwstr>
  </property>
</Properties>
</file>