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8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63292-0DEE-4D41-9EAA-F9D5C5A2E821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D16C1-EAD9-46B8-9395-BD815DD1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84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8E1E8-70D0-4143-802C-D8274840138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6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5AB8-6F98-45C6-848C-73B8A599B701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2500-05AC-44D1-A6AD-87663AA0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5AB8-6F98-45C6-848C-73B8A599B701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2500-05AC-44D1-A6AD-87663AA0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2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5AB8-6F98-45C6-848C-73B8A599B701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2500-05AC-44D1-A6AD-87663AA0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5AB8-6F98-45C6-848C-73B8A599B701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2500-05AC-44D1-A6AD-87663AA0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7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5AB8-6F98-45C6-848C-73B8A599B701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2500-05AC-44D1-A6AD-87663AA0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4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5AB8-6F98-45C6-848C-73B8A599B701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2500-05AC-44D1-A6AD-87663AA0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5AB8-6F98-45C6-848C-73B8A599B701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2500-05AC-44D1-A6AD-87663AA0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0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5AB8-6F98-45C6-848C-73B8A599B701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2500-05AC-44D1-A6AD-87663AA0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0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5AB8-6F98-45C6-848C-73B8A599B701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2500-05AC-44D1-A6AD-87663AA0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0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5AB8-6F98-45C6-848C-73B8A599B701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2500-05AC-44D1-A6AD-87663AA0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3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5AB8-6F98-45C6-848C-73B8A599B701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2500-05AC-44D1-A6AD-87663AA0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15AB8-6F98-45C6-848C-73B8A599B701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62500-05AC-44D1-A6AD-87663AA0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1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Intel_microprocesso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87927"/>
            <a:ext cx="7772400" cy="1165226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beatbyKai" panose="00000400000000000000" pitchFamily="2" charset="0"/>
              </a:rPr>
              <a:t>Adhiparasakthi</a:t>
            </a:r>
            <a:r>
              <a:rPr lang="en-US" sz="3600" dirty="0">
                <a:latin typeface="abeatbyKai" panose="00000400000000000000" pitchFamily="2" charset="0"/>
              </a:rPr>
              <a:t> Polytechnic College, </a:t>
            </a:r>
            <a:r>
              <a:rPr lang="en-US" sz="3600" dirty="0" err="1">
                <a:latin typeface="abeatbyKai" panose="00000400000000000000" pitchFamily="2" charset="0"/>
              </a:rPr>
              <a:t>Melmeruvathur</a:t>
            </a:r>
            <a:r>
              <a:rPr lang="en-US" sz="3600" dirty="0">
                <a:latin typeface="abeatbyKai" panose="00000400000000000000" pitchFamily="2" charset="0"/>
              </a:rPr>
              <a:t> 603 319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029" y="1764993"/>
            <a:ext cx="10987314" cy="4956482"/>
          </a:xfrm>
        </p:spPr>
        <p:txBody>
          <a:bodyPr/>
          <a:lstStyle/>
          <a:p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Protect Girls – Beast Car: USER BEHAVIOR PATTERN ANALYSIS FOR GIRLS PROTECTIVE MECHANISM WITH EMERGENCY COMMUNICATION &amp; UNLOCKING SYSTEM </a:t>
            </a:r>
          </a:p>
          <a:p>
            <a:pPr algn="l"/>
            <a:r>
              <a:rPr lang="en-US" dirty="0">
                <a:latin typeface="ADAM.CG PRO" pitchFamily="50" charset="0"/>
              </a:rPr>
              <a:t>						R. </a:t>
            </a:r>
            <a:r>
              <a:rPr lang="en-US" dirty="0" err="1">
                <a:latin typeface="ADAM.CG PRO" pitchFamily="50" charset="0"/>
              </a:rPr>
              <a:t>Tamizhselvan</a:t>
            </a:r>
            <a:r>
              <a:rPr lang="en-US" dirty="0">
                <a:latin typeface="ADAM.CG PRO" pitchFamily="50" charset="0"/>
              </a:rPr>
              <a:t>  -  1650 16</a:t>
            </a:r>
          </a:p>
          <a:p>
            <a:pPr algn="l"/>
            <a:r>
              <a:rPr lang="en-US" dirty="0">
                <a:latin typeface="ADAM.CG PRO" pitchFamily="50" charset="0"/>
              </a:rPr>
              <a:t>						A. </a:t>
            </a:r>
            <a:r>
              <a:rPr lang="en-US" dirty="0" err="1">
                <a:latin typeface="ADAM.CG PRO" pitchFamily="50" charset="0"/>
              </a:rPr>
              <a:t>Velmurugan</a:t>
            </a:r>
            <a:r>
              <a:rPr lang="en-US" dirty="0">
                <a:latin typeface="ADAM.CG PRO" pitchFamily="50" charset="0"/>
              </a:rPr>
              <a:t> -  1650 16</a:t>
            </a:r>
          </a:p>
          <a:p>
            <a:pPr algn="l"/>
            <a:r>
              <a:rPr lang="en-US" dirty="0">
                <a:latin typeface="ADAM.CG PRO" pitchFamily="50" charset="0"/>
              </a:rPr>
              <a:t>						S. </a:t>
            </a:r>
            <a:r>
              <a:rPr lang="en-US" dirty="0" err="1">
                <a:latin typeface="ADAM.CG PRO" pitchFamily="50" charset="0"/>
              </a:rPr>
              <a:t>Manikandan</a:t>
            </a:r>
            <a:r>
              <a:rPr lang="en-US" dirty="0">
                <a:latin typeface="ADAM.CG PRO" pitchFamily="50" charset="0"/>
              </a:rPr>
              <a:t> -  1650 16</a:t>
            </a:r>
          </a:p>
          <a:p>
            <a:pPr algn="l"/>
            <a:r>
              <a:rPr lang="en-US" dirty="0">
                <a:latin typeface="ADAM.CG PRO" pitchFamily="50" charset="0"/>
              </a:rPr>
              <a:t>						S. </a:t>
            </a:r>
            <a:r>
              <a:rPr lang="en-US" dirty="0" err="1">
                <a:latin typeface="ADAM.CG PRO" pitchFamily="50" charset="0"/>
              </a:rPr>
              <a:t>Prasanth</a:t>
            </a:r>
            <a:r>
              <a:rPr lang="en-US" dirty="0">
                <a:latin typeface="ADAM.CG PRO" pitchFamily="50" charset="0"/>
              </a:rPr>
              <a:t> -  1650 16</a:t>
            </a:r>
          </a:p>
          <a:p>
            <a:pPr algn="l"/>
            <a:r>
              <a:rPr lang="en-US" dirty="0">
                <a:latin typeface="ADAM.CG PRO" pitchFamily="50" charset="0"/>
              </a:rPr>
              <a:t>			</a:t>
            </a:r>
            <a:r>
              <a:rPr lang="en-US">
                <a:latin typeface="ADAM.CG PRO" pitchFamily="50" charset="0"/>
              </a:rPr>
              <a:t>			K</a:t>
            </a:r>
            <a:r>
              <a:rPr lang="en-US" dirty="0">
                <a:latin typeface="ADAM.CG PRO" pitchFamily="50" charset="0"/>
              </a:rPr>
              <a:t>. </a:t>
            </a:r>
            <a:r>
              <a:rPr lang="en-US" dirty="0" err="1">
                <a:latin typeface="ADAM.CG PRO" pitchFamily="50" charset="0"/>
              </a:rPr>
              <a:t>Suriya</a:t>
            </a:r>
            <a:r>
              <a:rPr lang="en-US" dirty="0">
                <a:latin typeface="ADAM.CG PRO" pitchFamily="50" charset="0"/>
              </a:rPr>
              <a:t> -  1650 16</a:t>
            </a:r>
          </a:p>
          <a:p>
            <a:pPr algn="l"/>
            <a:endParaRPr lang="en-US" dirty="0">
              <a:latin typeface="ADAM.CG PRO" pitchFamily="50" charset="0"/>
            </a:endParaRPr>
          </a:p>
          <a:p>
            <a:pPr algn="l"/>
            <a:r>
              <a:rPr lang="en-US" dirty="0">
                <a:latin typeface="ADAM.CG PRO" pitchFamily="50" charset="0"/>
              </a:rPr>
              <a:t>Project guided by: </a:t>
            </a:r>
            <a:r>
              <a:rPr lang="en-US" dirty="0" err="1">
                <a:latin typeface="ADAM.CG PRO" pitchFamily="50" charset="0"/>
              </a:rPr>
              <a:t>mr.</a:t>
            </a:r>
            <a:r>
              <a:rPr lang="en-US" dirty="0">
                <a:latin typeface="ADAM.CG PRO" pitchFamily="50" charset="0"/>
              </a:rPr>
              <a:t> e. </a:t>
            </a:r>
            <a:r>
              <a:rPr lang="en-US" dirty="0" err="1">
                <a:latin typeface="ADAM.CG PRO" pitchFamily="50" charset="0"/>
              </a:rPr>
              <a:t>meganathan</a:t>
            </a:r>
            <a:r>
              <a:rPr lang="en-US" dirty="0">
                <a:latin typeface="ADAM.CG PRO" pitchFamily="50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58DE-6C10-4213-861B-A4B68752955A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42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Hardware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Processor	: 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Core i3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/i5/i7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RAM	: 2-4GB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HDD	: 500 GB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A smartphone with android lollipop and above.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19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Platform	: Windows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/7/8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Front End	: Java-JDK1.7,Android-sdk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Eclipse,ApacheTC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Back End	: MYSQL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video player with support to most video formats.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 image viewer</a:t>
            </a:r>
          </a:p>
        </p:txBody>
      </p:sp>
    </p:spTree>
    <p:extLst>
      <p:ext uri="{BB962C8B-B14F-4D97-AF65-F5344CB8AC3E}">
        <p14:creationId xmlns:p14="http://schemas.microsoft.com/office/powerpoint/2010/main" val="255522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8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Aim of the project is android based unlocking mobile waving pattern with waving pattern for emergency support system for girl’s safety.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58DE-6C10-4213-861B-A4B68752955A}" type="slidenum">
              <a:rPr lang="en-IN" sz="1400" b="1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08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8229600" cy="535785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Unfortunately, most smart phone users tend to choose simple and weak pass codes for the sake of convenience and memorability.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Smartphone users have their own unique behavioral characteristics when performing touch operations.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Android Application is developed in which user’s Hand Waving Pattern is recorded &amp; Stored as User’s Pattern. We are using SVM Algorithm for User Identification.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deploy three applications based on the android device mobility pattern. 1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one is normal phone unlocking, 2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Girls / children safety application, 3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Emergency support to the user. 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Girls safety / emergency Pattern  is matched both GPS &amp; Camera are initiated to fetch Location and Photos. Voice is Recorded and uploaded to the Server. Both GPS &amp; Audio Link are sent as SMS Alert to both Police &amp; Guardian.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58DE-6C10-4213-861B-A4B68752955A}" type="slidenum">
              <a:rPr lang="en-IN" sz="1400" b="1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17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3886200" cy="944562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905001" y="1143000"/>
          <a:ext cx="8458199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3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8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6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57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S.NO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DRAWBACKS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9830"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    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Shoulder Surfing Defense for Recall-based Graphical Passwords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Haryani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Zakaria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, 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David Griffiths, SachaBrostoff  , Jeff Yan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Graphical passwords are often considered prone to shoulder-surfing attacks, where attackers can steal a user’s password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ACM ,JULY 2011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   2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Touchalytics: On the Applicability of Touch screen Input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 a Behavioral Biometric for Continuous Authentication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Mario Frank, Ralf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Biedert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, Eugene Ma, Ivan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Martinovic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, Dawn Song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Existing have to manage the classification problem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IEEE, 2012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    3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Performance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analysis of touch interaction behavior  for active smart phone authentication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Chao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Shen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,</a:t>
                      </a:r>
                    </a:p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Yong Zhang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Security, no pattern recognition 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2016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58DE-6C10-4213-861B-A4B68752955A}" type="slidenum">
              <a:rPr lang="en-IN" sz="1400" b="1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2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EXISTING SYSTEM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Unfortunately, most smart phone users tend to choose simple weak pass codes for the sake of convenience and memorability.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Smart phone users have their own unique behavioral characteristics when performing touch operations.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These personal characteristics are reflected on different rhythm,strength and angle preferences of touch interaction behavior.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each common type of touch operation, both static and dynamic features are extracted and analyzed for fine-grained characterization of user’s touch behavior.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Analyses are conducted using data from around 134900 touch operations of 71 participants in real world scenarios and authentication performance is evaluated. SVM algorithm is used for user identification.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58DE-6C10-4213-861B-A4B68752955A}" type="slidenum">
              <a:rPr lang="en-IN" sz="1400" b="1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2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09600"/>
            <a:ext cx="8229600" cy="917596"/>
          </a:xfrm>
        </p:spPr>
        <p:txBody>
          <a:bodyPr>
            <a:normAutofit fontScale="90000"/>
          </a:bodyPr>
          <a:lstStyle/>
          <a:p>
            <a:r>
              <a:rPr lang="en-US" sz="3100" b="1" u="sng" dirty="0">
                <a:latin typeface="Times New Roman" pitchFamily="18" charset="0"/>
                <a:cs typeface="Times New Roman" pitchFamily="18" charset="0"/>
              </a:rPr>
              <a:t>DISADVANTAGES</a:t>
            </a:r>
            <a:br>
              <a:rPr lang="en-US" sz="3100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/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is no security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is no pattern recognition for emergency system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 recording system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 alert system for guardian and police.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6400801"/>
            <a:ext cx="2133600" cy="365125"/>
          </a:xfrm>
        </p:spPr>
        <p:txBody>
          <a:bodyPr/>
          <a:lstStyle/>
          <a:p>
            <a:fld id="{5F0158DE-6C10-4213-861B-A4B68752955A}" type="slidenum">
              <a:rPr lang="en-IN" b="1" smtClean="0"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0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PROPOSED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7400" y="1143001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Investigates the reliability and applicability on the usage of users’ touch-interaction behavior for active authentication on smart phones.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Smartphone users have their own unique behavioral characteristics when performing touch operations.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Android Application is developed in which user’s Hand Waving Pattern is recorded &amp; Stored as User’s Pattern. We are using SVM Algorithm for User Identification.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58DE-6C10-4213-861B-A4B68752955A}" type="slidenum">
              <a:rPr lang="en-IN" sz="1400" b="1"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63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ADVANTAGES: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0688"/>
            <a:ext cx="9372600" cy="597666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692150"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High reliability</a:t>
            </a:r>
          </a:p>
          <a:p>
            <a:pPr marL="692150"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Pattern recognition for emergency system for girls safety</a:t>
            </a:r>
          </a:p>
          <a:p>
            <a:pPr marL="692150"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case any emergency automatic alert to police and guardian</a:t>
            </a:r>
          </a:p>
          <a:p>
            <a:pPr marL="692150"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Any emergency means voice record link sent as through sms to guardian.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58DE-6C10-4213-861B-A4B68752955A}" type="slidenum">
              <a:rPr lang="en-IN" sz="1400" b="1"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05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MODIFICATION PROCESS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deploy three applications based on the android device mobility pattern.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one is normal phone unlocking, 2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Girls / children safety application, 3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Emergency support to the user. 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Girls safety / emergency Pattern  is matched both GPS &amp; Camera are initiated to fetch Location and Photos. Voice is Recorded and uploaded to the Server. Both GPS &amp; Audio Link are sent as SMS Alert to both Police &amp; Guardian.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58DE-6C10-4213-861B-A4B68752955A}" type="slidenum">
              <a:rPr lang="en-IN" sz="1400" b="1"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6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633</Words>
  <Application>Microsoft Office PowerPoint</Application>
  <PresentationFormat>Widescreen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abeatbyKai</vt:lpstr>
      <vt:lpstr>ADAM.CG PRO</vt:lpstr>
      <vt:lpstr>Arial</vt:lpstr>
      <vt:lpstr>Calibri</vt:lpstr>
      <vt:lpstr>Calibri Light</vt:lpstr>
      <vt:lpstr>Times New Roman</vt:lpstr>
      <vt:lpstr>Office Theme</vt:lpstr>
      <vt:lpstr>Adhiparasakthi Polytechnic College, Melmeruvathur 603 319</vt:lpstr>
      <vt:lpstr>OBJECTIVE</vt:lpstr>
      <vt:lpstr>ABSTRACT</vt:lpstr>
      <vt:lpstr>LITERATURE SURVEY</vt:lpstr>
      <vt:lpstr>EXISTING SYSTEM </vt:lpstr>
      <vt:lpstr>DISADVANTAGES   </vt:lpstr>
      <vt:lpstr>PROPOSED SYSTEM</vt:lpstr>
      <vt:lpstr>ADVANTAGES: </vt:lpstr>
      <vt:lpstr>MODIFICATION PROCESS</vt:lpstr>
      <vt:lpstr> Hardware Requirements</vt:lpstr>
      <vt:lpstr>Software Requirements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Adhiparasakthi Polytechnic College, Melmeruvathur 603 319</dc:title>
  <dc:creator>Chandran Hema</dc:creator>
  <cp:lastModifiedBy>Chandran Hema</cp:lastModifiedBy>
  <cp:revision>2</cp:revision>
  <dcterms:created xsi:type="dcterms:W3CDTF">2018-02-05T13:48:15Z</dcterms:created>
  <dcterms:modified xsi:type="dcterms:W3CDTF">2018-02-06T16:56:05Z</dcterms:modified>
</cp:coreProperties>
</file>