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110" y="1498600"/>
            <a:ext cx="7772400" cy="1470025"/>
          </a:xfrm>
        </p:spPr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910" y="3355258"/>
            <a:ext cx="6400800" cy="1752600"/>
          </a:xfrm>
        </p:spPr>
        <p:txBody>
          <a:bodyPr>
            <a:normAutofit/>
          </a:bodyPr>
          <a:lstStyle/>
          <a:p>
            <a:r>
              <a:rPr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TAMIZHSELVAN.V</a:t>
            </a:r>
          </a:p>
          <a:p>
            <a:r>
              <a:rPr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Micro IT</a:t>
            </a:r>
          </a:p>
          <a:p>
            <a:r>
              <a:rPr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CALCULATOR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CB7D7B-CE91-AB91-8E20-CCAE7DB1D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852" y="1572188"/>
            <a:ext cx="8229600" cy="4365676"/>
          </a:xfr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368" y="1737851"/>
            <a:ext cx="7172632" cy="452596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to design GUIs using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Practiced handling events and user inputs in Python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logic building for arithmetic evaluation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hands-on experience in developing real-world Python apps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948" y="1796845"/>
            <a:ext cx="6690852" cy="452596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helped me strengthen my Python skills and GUI development experience.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 successfully built a working calculator with a functional and intuitive user interface.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528" y="1619865"/>
            <a:ext cx="6813755" cy="4525963"/>
          </a:xfrm>
        </p:spPr>
        <p:txBody>
          <a:bodyPr>
            <a:normAutofit fontScale="925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desktop-based calculator application developed using Python and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performs basic arithmetic operations such as addition, subtraction, multiplication, and division.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calculator features a user-friendly graphical interface and real-time result updates.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979" y="593521"/>
            <a:ext cx="8229600" cy="1143000"/>
          </a:xfrm>
        </p:spPr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631" y="1806677"/>
            <a:ext cx="7192297" cy="452596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GUI-based calculator using Python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real-time arithmetic functionality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programming skills using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UI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application with proper layout and event handling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961" y="457200"/>
            <a:ext cx="8229600" cy="1143000"/>
          </a:xfrm>
        </p:spPr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Calculator?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464" y="1901875"/>
            <a:ext cx="7098890" cy="452596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calculator is a software application that allows users to perform basic mathematical operations.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Python-based version uses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the interface and buttons with backend logic for calculations.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077" y="439328"/>
            <a:ext cx="5978013" cy="1143000"/>
          </a:xfrm>
        </p:spPr>
        <p:txBody>
          <a:bodyPr>
            <a:normAutofit fontScale="90000"/>
          </a:bodyPr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915" y="2160639"/>
            <a:ext cx="6838335" cy="4525963"/>
          </a:xfrm>
        </p:spPr>
        <p:txBody>
          <a:bodyPr/>
          <a:lstStyle/>
          <a:p>
            <a:r>
              <a:rPr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Core programming language</a:t>
            </a:r>
          </a:p>
          <a:p>
            <a:r>
              <a:rPr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Built-in Python library for GUI applications</a:t>
            </a:r>
          </a:p>
          <a:p>
            <a:r>
              <a:rPr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as code editor</a:t>
            </a:r>
          </a:p>
          <a:p>
            <a:r>
              <a:rPr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Pillow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(optional): For enhanced GUI styling (if used)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632" y="449161"/>
            <a:ext cx="8229600" cy="1143000"/>
          </a:xfrm>
        </p:spPr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9523" y="1767349"/>
            <a:ext cx="8229600" cy="452596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 for digits and operators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area to show expression/result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and backspace functionalities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9328"/>
            <a:ext cx="8229600" cy="1143000"/>
          </a:xfrm>
        </p:spPr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703" y="1747683"/>
            <a:ext cx="7192297" cy="452596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creation using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tk.Button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(...)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widget to display input/output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eval() used to compute result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for clear, backspace, and equal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A0C64-827A-ED3C-E81B-6D7466C8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C675-48E7-4523-0072-29F286F5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39328"/>
            <a:ext cx="8229600" cy="1143000"/>
          </a:xfrm>
        </p:spPr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Code Snippets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66DA5B-8B80-4F8B-28A3-0662B385A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81" y="1545344"/>
            <a:ext cx="8770374" cy="487332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2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FAC81-1B32-408F-E417-3C68F9C81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0B5E-07EA-19F9-F64F-3A22F278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39328"/>
            <a:ext cx="8229600" cy="1143000"/>
          </a:xfrm>
        </p:spPr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Code Snippets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A87E0F-418A-F176-D7D8-5B86DA644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14014"/>
            <a:ext cx="8603226" cy="4804658"/>
          </a:xfrm>
        </p:spPr>
      </p:pic>
    </p:spTree>
    <p:extLst>
      <p:ext uri="{BB962C8B-B14F-4D97-AF65-F5344CB8AC3E}">
        <p14:creationId xmlns:p14="http://schemas.microsoft.com/office/powerpoint/2010/main" val="23660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277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CALCULATOR</vt:lpstr>
      <vt:lpstr>Introduction</vt:lpstr>
      <vt:lpstr>Objectives of the Project</vt:lpstr>
      <vt:lpstr>What is a Calculator?</vt:lpstr>
      <vt:lpstr>Tools and Technologies Used</vt:lpstr>
      <vt:lpstr>User Interface Design</vt:lpstr>
      <vt:lpstr>Key Code Snippets</vt:lpstr>
      <vt:lpstr>Key Code Snippets</vt:lpstr>
      <vt:lpstr>Key Code Snippets</vt:lpstr>
      <vt:lpstr>Output</vt:lpstr>
      <vt:lpstr>Key Learnings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Tamizh selvan.V</dc:creator>
  <cp:keywords/>
  <dc:description>generated using python-pptx</dc:description>
  <cp:lastModifiedBy>Tamizh selvan.V</cp:lastModifiedBy>
  <cp:revision>3</cp:revision>
  <dcterms:created xsi:type="dcterms:W3CDTF">2013-01-27T09:14:16Z</dcterms:created>
  <dcterms:modified xsi:type="dcterms:W3CDTF">2025-06-07T13:54:45Z</dcterms:modified>
  <cp:category/>
</cp:coreProperties>
</file>