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84" y="1219200"/>
            <a:ext cx="6668729" cy="1470025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214" y="3542071"/>
            <a:ext cx="6347953" cy="2455606"/>
          </a:xfrm>
        </p:spPr>
        <p:txBody>
          <a:bodyPr>
            <a:normAutofit/>
          </a:bodyPr>
          <a:lstStyle/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TAMIZHSELVAN.V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Micro IT</a:t>
            </a:r>
          </a:p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NUMBER GUESSING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C32B1F-DF1A-C30E-2461-BB88732EC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6" y="1533832"/>
            <a:ext cx="8701548" cy="4876800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9574" cy="4898923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 conditionals and loops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use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simple GUI applications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logical thinking and interactive design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Practiced debugging and user-friendly feedback handling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51" y="1600200"/>
            <a:ext cx="6120581" cy="4983162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Guessing Game was a fun and educational project.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helped enhance both Python logic and GUI development skills.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is simple yet demonstrates key programming concepts effectively.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29" y="1531374"/>
            <a:ext cx="6808839" cy="4525963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GUI-based Number Guessing Game built using 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guesses a randomly generated number between 1 and 100.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real-time feedback for each guess and tracks the number of attempts.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620531"/>
            <a:ext cx="6759677" cy="4525963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interactive game using Python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use of random number generation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user-friendly interfaces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real-time validation and feedback to the 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Number Guessing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433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guessing game generates a random number within a specified range.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attempts to guess the number with hints like 'Too high', 'Too low', or 'Correct'.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yet effective way to practice logic, loops, and conditionals.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78129" cy="4525963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</a:p>
          <a:p>
            <a:pPr algn="just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GUI development)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module (for number generation)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as code editor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20581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box for user input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for submitting and restarting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for feedback (e.g., Too high, Too low, Correct)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layout with a friendly appearance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9135" cy="4525963"/>
          </a:xfrm>
        </p:spPr>
        <p:txBody>
          <a:bodyPr/>
          <a:lstStyle/>
          <a:p>
            <a:pPr algn="just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100) for generating secret number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 with Entry widget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 blocks to compare user guess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function to restart the game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0FC1-6B6B-05A8-CAB8-7E96E89F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938F-76C7-EFE8-E0FD-2CFF5F46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29C97B-C8EF-5D21-3167-386AEABA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7" y="1417638"/>
            <a:ext cx="8731046" cy="481878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48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7483-7FC7-783F-EC1E-018078CA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0051-0196-6681-8D41-11626DDD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5674D-0216-5BEC-27A4-99C89622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2" y="1521772"/>
            <a:ext cx="8740876" cy="478070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8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NUMBER GUESSING GAME</vt:lpstr>
      <vt:lpstr>Introduction</vt:lpstr>
      <vt:lpstr>Objectives of the Project</vt:lpstr>
      <vt:lpstr>What is a Number Guessing Game?</vt:lpstr>
      <vt:lpstr>Tools and Technologies Used</vt:lpstr>
      <vt:lpstr>User Interface Design</vt:lpstr>
      <vt:lpstr>Key Code Snippets</vt:lpstr>
      <vt:lpstr>Key Code Snippets</vt:lpstr>
      <vt:lpstr>Key Code Snippets</vt:lpstr>
      <vt:lpstr>Output</vt:lpstr>
      <vt:lpstr>Key Learnings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Tamizh selvan.V</dc:creator>
  <cp:keywords/>
  <dc:description>generated using python-pptx</dc:description>
  <cp:lastModifiedBy>Tamizh selvan.V</cp:lastModifiedBy>
  <cp:revision>2</cp:revision>
  <dcterms:created xsi:type="dcterms:W3CDTF">2013-01-27T09:14:16Z</dcterms:created>
  <dcterms:modified xsi:type="dcterms:W3CDTF">2025-06-07T14:13:02Z</dcterms:modified>
  <cp:category/>
</cp:coreProperties>
</file>