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5718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35010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36273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50884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991146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43197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3472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25523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2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10401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2299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48425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23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73631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942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53667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2829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28092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9335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69416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546953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418779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26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26107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9612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84570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8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8" y="21600"/>
                </a:lnTo>
                <a:lnTo>
                  <a:pt x="21600" y="10798"/>
                </a:lnTo>
                <a:lnTo>
                  <a:pt x="16938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G.Tamizhselvi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222402982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Bsc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 Annai Theresa arts and science college 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48377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48019" y="1341031"/>
            <a:ext cx="7487903" cy="518392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7552713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73276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36654">
            <a:off x="1635440" y="2993125"/>
            <a:ext cx="7703882" cy="5007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08077" tIns="36068" rIns="180086" bIns="36068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https://github.com/Tamizhselvi16/NM2025.git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4466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0652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50094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57134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415575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4399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124200" y="1857375"/>
            <a:ext cx="6553200" cy="32918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4718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583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468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475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2025-09-02T05:55:38Z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