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Quest_Guvi_FinancialAnalysis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2715596-4C05-4A1D-A125-0A97E473B2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Dash Quest_Guvi_Financial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B18E4E-B94D-41A4-9218-B45C2FF72A4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9/24/2024 10:26:55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1" id="2" name="slide2">
            <a:extLst>
              <a:ext uri="{FF2B5EF4-FFF2-40B4-BE49-F238E27FC236}">
                <a16:creationId xmlns:a16="http://schemas.microsoft.com/office/drawing/2014/main" id="{02EA250D-CDBA-4A9F-8125-3430AA1EF4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12" y="0"/>
            <a:ext cx="6718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2024-09-24T10:26:55Z</dcterms:created>
  <dcterms:modified xsi:type="dcterms:W3CDTF">2024-09-24T10:26:55Z</dcterms:modified>
</cp:coreProperties>
</file>