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guvi_final/Dashboard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D9944FD-331D-4DBA-BA99-3AE94E122E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Predicting Customer Churn in Telecom Industry</a:t>
            </a:r>
            <a:endParaRPr lang="en-gb" sz="2800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evenue">
            <a:extLst>
              <a:ext uri="{FF2B5EF4-FFF2-40B4-BE49-F238E27FC236}">
                <a16:creationId xmlns:a16="http://schemas.microsoft.com/office/drawing/2014/main" id="{EB4D5807-7A48-47EF-ABF1-46644C06E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606" y="0"/>
            <a:ext cx="2570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hurn categ">
            <a:extLst>
              <a:ext uri="{FF2B5EF4-FFF2-40B4-BE49-F238E27FC236}">
                <a16:creationId xmlns:a16="http://schemas.microsoft.com/office/drawing/2014/main" id="{6C09E048-D550-42AA-9EFD-06B4079CE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6" y="0"/>
            <a:ext cx="1156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Tot LD Charg">
            <a:extLst>
              <a:ext uri="{FF2B5EF4-FFF2-40B4-BE49-F238E27FC236}">
                <a16:creationId xmlns:a16="http://schemas.microsoft.com/office/drawing/2014/main" id="{330DDA9C-2B31-4E80-8FC9-0B3E10762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74" y="0"/>
            <a:ext cx="7638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Product">
            <a:extLst>
              <a:ext uri="{FF2B5EF4-FFF2-40B4-BE49-F238E27FC236}">
                <a16:creationId xmlns:a16="http://schemas.microsoft.com/office/drawing/2014/main" id="{62C256EC-948E-488C-8B2D-6EFE33A2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85" y="0"/>
            <a:ext cx="326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Dashboard 1">
            <a:extLst>
              <a:ext uri="{FF2B5EF4-FFF2-40B4-BE49-F238E27FC236}">
                <a16:creationId xmlns:a16="http://schemas.microsoft.com/office/drawing/2014/main" id="{B7DC52DC-A9F0-4893-9F6D-09CF4CA53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2">
            <a:extLst>
              <a:ext uri="{FF2B5EF4-FFF2-40B4-BE49-F238E27FC236}">
                <a16:creationId xmlns:a16="http://schemas.microsoft.com/office/drawing/2014/main" id="{307200D2-E0C9-4E7F-9D31-00884A46F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Dashboard 3">
            <a:extLst>
              <a:ext uri="{FF2B5EF4-FFF2-40B4-BE49-F238E27FC236}">
                <a16:creationId xmlns:a16="http://schemas.microsoft.com/office/drawing/2014/main" id="{A824736A-087E-42B9-9905-D5F365B0F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hurn rate">
            <a:extLst>
              <a:ext uri="{FF2B5EF4-FFF2-40B4-BE49-F238E27FC236}">
                <a16:creationId xmlns:a16="http://schemas.microsoft.com/office/drawing/2014/main" id="{47E54A8E-F3D8-4925-A763-B3D51635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864" y="0"/>
            <a:ext cx="1166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ge">
            <a:extLst>
              <a:ext uri="{FF2B5EF4-FFF2-40B4-BE49-F238E27FC236}">
                <a16:creationId xmlns:a16="http://schemas.microsoft.com/office/drawing/2014/main" id="{2779F042-8F50-422D-95C2-5FB8B78DD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640" y="0"/>
            <a:ext cx="4188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ender">
            <a:extLst>
              <a:ext uri="{FF2B5EF4-FFF2-40B4-BE49-F238E27FC236}">
                <a16:creationId xmlns:a16="http://schemas.microsoft.com/office/drawing/2014/main" id="{62CB1EE5-CAB5-4B6C-9426-B5F35A14A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80" y="0"/>
            <a:ext cx="2767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arital">
            <a:extLst>
              <a:ext uri="{FF2B5EF4-FFF2-40B4-BE49-F238E27FC236}">
                <a16:creationId xmlns:a16="http://schemas.microsoft.com/office/drawing/2014/main" id="{93C39BD1-8C95-4108-AB49-1E77989D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57" y="0"/>
            <a:ext cx="1139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Geo-Loc">
            <a:extLst>
              <a:ext uri="{FF2B5EF4-FFF2-40B4-BE49-F238E27FC236}">
                <a16:creationId xmlns:a16="http://schemas.microsoft.com/office/drawing/2014/main" id="{83DD360E-8D39-48D1-A0A3-F2877E5A2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163" y="0"/>
            <a:ext cx="65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ayment">
            <a:extLst>
              <a:ext uri="{FF2B5EF4-FFF2-40B4-BE49-F238E27FC236}">
                <a16:creationId xmlns:a16="http://schemas.microsoft.com/office/drawing/2014/main" id="{AF1B4E27-A95E-4679-A486-DD1FD2B9E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9" y="0"/>
            <a:ext cx="1178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on-charg">
            <a:extLst>
              <a:ext uri="{FF2B5EF4-FFF2-40B4-BE49-F238E27FC236}">
                <a16:creationId xmlns:a16="http://schemas.microsoft.com/office/drawing/2014/main" id="{8AAA5CDF-942E-4ED2-BDD2-F1BEB6B6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36" y="0"/>
            <a:ext cx="3695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Tenure">
            <a:extLst>
              <a:ext uri="{FF2B5EF4-FFF2-40B4-BE49-F238E27FC236}">
                <a16:creationId xmlns:a16="http://schemas.microsoft.com/office/drawing/2014/main" id="{50A6FD35-B077-42CB-A219-048919BD0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685" y="0"/>
            <a:ext cx="326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Macintosh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Predicting Customer Churn in Telecom Industry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tamizhtambu@gmail.com</cp:lastModifiedBy>
  <cp:revision>3</cp:revision>
  <dcterms:created xsi:type="dcterms:W3CDTF">2024-08-21T12:01:05Z</dcterms:created>
  <dcterms:modified xsi:type="dcterms:W3CDTF">2024-09-24T09:02:28Z</dcterms:modified>
</cp:coreProperties>
</file>