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78" r:id="rId7"/>
    <p:sldId id="275" r:id="rId8"/>
    <p:sldId id="279" r:id="rId9"/>
    <p:sldId id="280" r:id="rId10"/>
    <p:sldId id="281" r:id="rId11"/>
    <p:sldId id="28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xmlns="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xmlns="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xmlns="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xmlns="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xmlns="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xmlns="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xmlns="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xmlns="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xmlns="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xmlns="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xmlns="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xmlns="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xmlns="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xmlns="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xmlns="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xmlns="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xmlns="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xmlns="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xmlns="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xmlns="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xmlns="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xmlns="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xmlns="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xmlns="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xmlns="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xmlns="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xmlns="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xmlns="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xmlns="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xmlns="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xmlns="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xmlns="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xmlns="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xmlns="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xmlns="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xmlns="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xmlns="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xmlns="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xmlns="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xmlns="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xmlns="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xmlns="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xmlns="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xmlns="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xmlns="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xmlns="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xmlns="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xmlns="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xmlns="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xmlns="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xmlns="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xmlns="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xmlns="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xmlns="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xmlns="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xmlns="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xmlns="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xmlns="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xmlns="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xmlns="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xmlns="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xmlns="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xmlns="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xmlns="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xmlns="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xmlns="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xmlns="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xmlns="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xmlns="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xmlns="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xmlns="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xmlns="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xmlns="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xmlns="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xmlns="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a clothing boutique. There are three women shopping.">
            <a:extLst>
              <a:ext uri="{FF2B5EF4-FFF2-40B4-BE49-F238E27FC236}">
                <a16:creationId xmlns:a16="http://schemas.microsoft.com/office/drawing/2014/main" xmlns="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95300" y="536574"/>
            <a:ext cx="7620000" cy="57848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/>
          <a:lstStyle/>
          <a:p>
            <a:r>
              <a:rPr lang="en-US" dirty="0"/>
              <a:t>       NTV  </a:t>
            </a:r>
            <a:br>
              <a:rPr lang="en-US" dirty="0"/>
            </a:br>
            <a:r>
              <a:rPr lang="en-US" dirty="0"/>
              <a:t>     FABRIC       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1C31BFE2-3A20-4DD1-BE98-F77168BB0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7915" y="4210493"/>
            <a:ext cx="2085551" cy="166961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          BY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TAMIZHVANI</a:t>
            </a:r>
          </a:p>
          <a:p>
            <a:r>
              <a:rPr lang="en-IN" dirty="0" smtClean="0"/>
              <a:t>        (Group-3)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21587F-8DFD-4A31-9931-8A346A92D8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6500" y="2704606"/>
            <a:ext cx="2589600" cy="36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Unique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6537D5-4FEF-4664-81C1-2C05E312718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500" y="3128324"/>
            <a:ext cx="2589600" cy="861420"/>
          </a:xfrm>
        </p:spPr>
        <p:txBody>
          <a:bodyPr/>
          <a:lstStyle/>
          <a:p>
            <a:r>
              <a:rPr lang="en-ZA" dirty="0"/>
              <a:t> Only product specifically dedicated to the small retail businesses market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C1DC5DE-A938-4B19-9529-EF9420C827C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6500" y="4530478"/>
            <a:ext cx="2589600" cy="360000"/>
          </a:xfrm>
        </p:spPr>
        <p:txBody>
          <a:bodyPr/>
          <a:lstStyle/>
          <a:p>
            <a:r>
              <a:rPr lang="en-ZA" dirty="0"/>
              <a:t>First to market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21BDD33-CAD9-4927-AB65-90B33242945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6500" y="4954196"/>
            <a:ext cx="2589600" cy="861420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733CDA7-336E-4E02-B96B-4F2DADBE08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105900" y="2704606"/>
            <a:ext cx="2589600" cy="360000"/>
          </a:xfrm>
        </p:spPr>
        <p:txBody>
          <a:bodyPr/>
          <a:lstStyle/>
          <a:p>
            <a:r>
              <a:rPr lang="en-ZA" dirty="0"/>
              <a:t>Tested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079947F-8167-49E5-9FB8-4518041AB6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05900" y="3128324"/>
            <a:ext cx="2589600" cy="861420"/>
          </a:xfrm>
        </p:spPr>
        <p:txBody>
          <a:bodyPr/>
          <a:lstStyle/>
          <a:p>
            <a:r>
              <a:rPr lang="en-ZA" dirty="0"/>
              <a:t> Conducted testing with young entrepreneurs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7BACDC5-1452-40B4-B2AA-2B4FB4BC0A1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05900" y="4530478"/>
            <a:ext cx="2589600" cy="360000"/>
          </a:xfrm>
        </p:spPr>
        <p:txBody>
          <a:bodyPr/>
          <a:lstStyle/>
          <a:p>
            <a:r>
              <a:rPr lang="en-ZA" dirty="0"/>
              <a:t>Authentic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1D2ECED-459E-4CC1-93F2-57BBD079EF1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105900" y="4954196"/>
            <a:ext cx="2589600" cy="861420"/>
          </a:xfrm>
        </p:spPr>
        <p:txBody>
          <a:bodyPr/>
          <a:lstStyle/>
          <a:p>
            <a:r>
              <a:rPr lang="en-ZA" dirty="0"/>
              <a:t>Designed </a:t>
            </a:r>
            <a:r>
              <a:rPr lang="en-ZA" dirty="0" smtClean="0"/>
              <a:t> with </a:t>
            </a:r>
            <a:r>
              <a:rPr lang="en-ZA" dirty="0"/>
              <a:t>the help and input of online retail experts in the field 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E547C99D-A54A-4305-AC4B-9D2B2EC9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Placeholder 65" descr="An image of a rack of neutral colored T-shirts. A woman's hand is selecting a shirt.">
            <a:extLst>
              <a:ext uri="{FF2B5EF4-FFF2-40B4-BE49-F238E27FC236}">
                <a16:creationId xmlns:a16="http://schemas.microsoft.com/office/drawing/2014/main" xmlns="" id="{10BD6C4F-5826-4112-BD39-B92887E579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605377" y="1439332"/>
            <a:ext cx="5028492" cy="5418667"/>
          </a:xfrm>
        </p:spPr>
      </p:pic>
    </p:spTree>
    <p:extLst>
      <p:ext uri="{BB962C8B-B14F-4D97-AF65-F5344CB8AC3E}">
        <p14:creationId xmlns:p14="http://schemas.microsoft.com/office/powerpoint/2010/main" xmlns="" val="6279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SHOPPING WEBSITE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Bahnschrift Condensed" pitchFamily="34" charset="0"/>
              </a:rPr>
              <a:t>REACT JS </a:t>
            </a:r>
          </a:p>
          <a:p>
            <a:r>
              <a:rPr lang="en-IN" sz="2000" dirty="0" smtClean="0">
                <a:latin typeface="Bahnschrift Condensed" pitchFamily="34" charset="0"/>
              </a:rPr>
              <a:t>(Framework used )</a:t>
            </a:r>
            <a:endParaRPr lang="en-US" sz="2000" dirty="0">
              <a:latin typeface="Bahnschrift Condensed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365872" y="4963885"/>
            <a:ext cx="2589600" cy="86479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ahnschrift Condensed" pitchFamily="34" charset="0"/>
              </a:rPr>
              <a:t>JS</a:t>
            </a:r>
            <a:endParaRPr lang="en-US" sz="2000" dirty="0">
              <a:latin typeface="Bahnschrift Condensed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Bahnschrift Condensed" pitchFamily="34" charset="0"/>
              </a:rPr>
              <a:t>HTML</a:t>
            </a:r>
            <a:endParaRPr lang="en-US" sz="2000" dirty="0">
              <a:latin typeface="Bahnschrift Condensed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Bahnschrift Condensed" pitchFamily="34" charset="0"/>
              </a:rPr>
              <a:t>CSS</a:t>
            </a:r>
            <a:endParaRPr lang="en-US" sz="2000" dirty="0">
              <a:latin typeface="Bahnschrift Condense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2549" y="1711234"/>
            <a:ext cx="385354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Bahnschrift SemiBold Condensed" pitchFamily="34" charset="0"/>
              </a:rPr>
              <a:t>           COMPONENT FILES     </a:t>
            </a:r>
          </a:p>
          <a:p>
            <a:r>
              <a:rPr lang="en-IN" sz="2800" b="1" dirty="0" smtClean="0">
                <a:latin typeface="Bahnschrift SemiBold Condensed" pitchFamily="34" charset="0"/>
              </a:rPr>
              <a:t>                   CREATED</a:t>
            </a:r>
          </a:p>
          <a:p>
            <a:endParaRPr lang="en-IN" sz="2800" b="1" dirty="0" smtClean="0">
              <a:latin typeface="Bahnschrift SemiBold Condensed" pitchFamily="34" charset="0"/>
            </a:endParaRPr>
          </a:p>
          <a:p>
            <a:r>
              <a:rPr lang="en-IN" sz="2800" b="1" dirty="0" smtClean="0">
                <a:latin typeface="Bahnschrift SemiBold Condensed" pitchFamily="34" charset="0"/>
              </a:rPr>
              <a:t>               </a:t>
            </a:r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HOME.JS</a:t>
            </a: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    NAVBAR.JS</a:t>
            </a: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    ITEMCARD.JS</a:t>
            </a: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    DATA.JS</a:t>
            </a: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    CART.JS</a:t>
            </a:r>
          </a:p>
          <a:p>
            <a:endParaRPr lang="en-IN" sz="2800" b="1" dirty="0" smtClean="0">
              <a:latin typeface="Bahnschrift SemiBold Condensed" pitchFamily="34" charset="0"/>
              <a:sym typeface="Wingdings" pitchFamily="2" charset="2"/>
            </a:endParaRP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 STYLING FILES</a:t>
            </a: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ITEMCARD.CSS</a:t>
            </a: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NAVBAR.CSS</a:t>
            </a:r>
          </a:p>
          <a:p>
            <a:endParaRPr lang="en-IN" sz="2800" b="1" dirty="0" smtClean="0">
              <a:latin typeface="Bahnschrift SemiBold Condensed" pitchFamily="34" charset="0"/>
              <a:sym typeface="Wingdings" pitchFamily="2" charset="2"/>
            </a:endParaRPr>
          </a:p>
          <a:p>
            <a:endParaRPr lang="en-IN" sz="2800" b="1" dirty="0" smtClean="0">
              <a:latin typeface="Bahnschrift SemiBold Condensed" pitchFamily="34" charset="0"/>
              <a:sym typeface="Wingdings" pitchFamily="2" charset="2"/>
            </a:endParaRPr>
          </a:p>
          <a:p>
            <a:endParaRPr lang="en-IN" sz="2800" b="1" dirty="0" smtClean="0">
              <a:latin typeface="Bahnschrift SemiBold Condensed" pitchFamily="34" charset="0"/>
              <a:sym typeface="Wingdings" pitchFamily="2" charset="2"/>
            </a:endParaRPr>
          </a:p>
          <a:p>
            <a:endParaRPr lang="en-IN" sz="2800" b="1" dirty="0" smtClean="0">
              <a:latin typeface="Bahnschrift SemiBold Condensed" pitchFamily="34" charset="0"/>
              <a:sym typeface="Wingdings" pitchFamily="2" charset="2"/>
            </a:endParaRPr>
          </a:p>
          <a:p>
            <a:r>
              <a:rPr lang="en-IN" sz="2800" b="1" dirty="0" smtClean="0">
                <a:latin typeface="Bahnschrift SemiBold Condensed" pitchFamily="34" charset="0"/>
                <a:sym typeface="Wingdings" pitchFamily="2" charset="2"/>
              </a:rPr>
              <a:t>                </a:t>
            </a:r>
            <a:endParaRPr lang="en-US" sz="2800" b="1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man putting a dress on a clothing mannequin in a clothing boutique. ">
            <a:extLst>
              <a:ext uri="{FF2B5EF4-FFF2-40B4-BE49-F238E27FC236}">
                <a16:creationId xmlns:a16="http://schemas.microsoft.com/office/drawing/2014/main" xmlns="" id="{3AAC5E4A-4D3B-4380-AAAC-5C44641AD5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6662057" cy="685800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C5DD987-D8F4-4ECB-9385-50D7771B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16091" y="1593669"/>
            <a:ext cx="331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Imported {Cart provider}</a:t>
            </a:r>
          </a:p>
          <a:p>
            <a:r>
              <a:rPr lang="en-IN" b="1" dirty="0" smtClean="0"/>
              <a:t>    </a:t>
            </a:r>
          </a:p>
          <a:p>
            <a:r>
              <a:rPr lang="en-IN" b="1" dirty="0" smtClean="0"/>
              <a:t>          by installing react-use- </a:t>
            </a:r>
          </a:p>
          <a:p>
            <a:r>
              <a:rPr lang="en-IN" b="1" dirty="0" smtClean="0"/>
              <a:t>              cart               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46720" y="3644537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itchFamily="2" charset="2"/>
              </a:rPr>
              <a:t> {ARRAY}=)To fetch the data’s like image and product title, description, and price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201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utput(step-1).pn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986" r="10986"/>
          <a:stretch>
            <a:fillRect/>
          </a:stretch>
        </p:blipFill>
        <p:spPr>
          <a:xfrm>
            <a:off x="13063" y="26126"/>
            <a:ext cx="12191999" cy="54991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869" y="5982789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  OUTPUT (STEP 1)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32365" y="6257108"/>
            <a:ext cx="506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LIBRARY INSTALLED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b="1" dirty="0" smtClean="0"/>
              <a:t>REACT-USE</a:t>
            </a:r>
            <a:r>
              <a:rPr lang="en-IN" dirty="0" smtClean="0"/>
              <a:t> -</a:t>
            </a:r>
            <a:r>
              <a:rPr lang="en-IN" b="1" dirty="0" smtClean="0"/>
              <a:t>CART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utput(step-2).pn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660" r="6660"/>
          <a:stretch>
            <a:fillRect/>
          </a:stretch>
        </p:blipFill>
        <p:spPr>
          <a:xfrm>
            <a:off x="0" y="26126"/>
            <a:ext cx="12192000" cy="559090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3886" y="5943599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  (STEP 2)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5166" y="6217920"/>
            <a:ext cx="501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HOVER EFFECT APPLIED  IN IMAGE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Output(step-3.pn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488" r="9488"/>
          <a:stretch>
            <a:fillRect/>
          </a:stretch>
        </p:blipFill>
        <p:spPr>
          <a:xfrm>
            <a:off x="0" y="0"/>
            <a:ext cx="12192000" cy="5617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049486" y="5721531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        OUTPUT (STEP 3)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1920" y="6008914"/>
            <a:ext cx="526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ANIMATION OF CART WHEN CLICK </a:t>
            </a:r>
          </a:p>
          <a:p>
            <a:r>
              <a:rPr lang="en-IN" b="1" dirty="0" smtClean="0"/>
              <a:t>                   ON ADD TO CART BUTTON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Output(step-4).pn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340" r="6340"/>
          <a:stretch>
            <a:fillRect/>
          </a:stretch>
        </p:blipFill>
        <p:spPr>
          <a:xfrm>
            <a:off x="13063" y="600373"/>
            <a:ext cx="12192000" cy="5249863"/>
          </a:xfrm>
        </p:spPr>
      </p:pic>
      <p:sp>
        <p:nvSpPr>
          <p:cNvPr id="7" name="TextBox 6"/>
          <p:cNvSpPr txBox="1"/>
          <p:nvPr/>
        </p:nvSpPr>
        <p:spPr>
          <a:xfrm>
            <a:off x="5342709" y="5982789"/>
            <a:ext cx="30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CART OUTPUT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37760" y="6309360"/>
            <a:ext cx="39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HOVER EFFECT    </a:t>
            </a:r>
          </a:p>
          <a:p>
            <a:r>
              <a:rPr lang="en-IN" dirty="0" smtClean="0"/>
              <a:t>                     BUTTON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woman shopping in a clothing boutique. ">
            <a:extLst>
              <a:ext uri="{FF2B5EF4-FFF2-40B4-BE49-F238E27FC236}">
                <a16:creationId xmlns:a16="http://schemas.microsoft.com/office/drawing/2014/main" xmlns="" id="{830982DC-181F-4404-B1E7-68CBBB6562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435600" y="536574"/>
            <a:ext cx="6756400" cy="48651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281FE1-3C17-4589-81D6-8580840DA5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/>
          <a:p>
            <a:r>
              <a:rPr lang="en-US" dirty="0"/>
              <a:t>044-22232425</a:t>
            </a:r>
          </a:p>
          <a:p>
            <a:r>
              <a:rPr lang="en-US" dirty="0"/>
              <a:t>ntvfabric@gmail.com</a:t>
            </a:r>
          </a:p>
          <a:p>
            <a:r>
              <a:rPr lang="en-US" dirty="0"/>
              <a:t>www.ntvfabric.com</a:t>
            </a:r>
          </a:p>
        </p:txBody>
      </p:sp>
    </p:spTree>
    <p:extLst>
      <p:ext uri="{BB962C8B-B14F-4D97-AF65-F5344CB8AC3E}">
        <p14:creationId xmlns:p14="http://schemas.microsoft.com/office/powerpoint/2010/main" xmlns="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190</TotalTime>
  <Words>166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  NTV        FABRIC        </vt:lpstr>
      <vt:lpstr>Product overview</vt:lpstr>
      <vt:lpstr>ONLINE SHOPPING WEBSITE</vt:lpstr>
      <vt:lpstr>Slide 4</vt:lpstr>
      <vt:lpstr>Slide 5</vt:lpstr>
      <vt:lpstr>Slide 6</vt:lpstr>
      <vt:lpstr>Slide 7</vt:lpstr>
      <vt:lpstr>Slide 8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NTV        FABRIC        </dc:title>
  <dc:creator>HP</dc:creator>
  <cp:lastModifiedBy>HP</cp:lastModifiedBy>
  <cp:revision>19</cp:revision>
  <dcterms:created xsi:type="dcterms:W3CDTF">2022-04-30T15:26:13Z</dcterms:created>
  <dcterms:modified xsi:type="dcterms:W3CDTF">2022-05-04T05:40:19Z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