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618D34E-F34D-420B-967E-6C642739420D}" type="datetimeFigureOut">
              <a:rPr lang="en-US" smtClean="0"/>
              <a:t>11/23/2023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CE3D634-5A38-42BB-8C6F-97788B6A21E3}" type="slidenum">
              <a:rPr lang="en-US" smtClean="0"/>
              <a:t>‹#›</a:t>
            </a:fld>
            <a:endParaRPr lang="en-US"/>
          </a:p>
        </p:txBody>
      </p:sp>
    </p:spTree>
    <p:extLst>
      <p:ext uri="{BB962C8B-B14F-4D97-AF65-F5344CB8AC3E}">
        <p14:creationId xmlns:p14="http://schemas.microsoft.com/office/powerpoint/2010/main" val="2997214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618D34E-F34D-420B-967E-6C642739420D}"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E3D634-5A38-42BB-8C6F-97788B6A21E3}" type="slidenum">
              <a:rPr lang="en-US" smtClean="0"/>
              <a:t>‹#›</a:t>
            </a:fld>
            <a:endParaRPr lang="en-US"/>
          </a:p>
        </p:txBody>
      </p:sp>
    </p:spTree>
    <p:extLst>
      <p:ext uri="{BB962C8B-B14F-4D97-AF65-F5344CB8AC3E}">
        <p14:creationId xmlns:p14="http://schemas.microsoft.com/office/powerpoint/2010/main" val="2450083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618D34E-F34D-420B-967E-6C642739420D}"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E3D634-5A38-42BB-8C6F-97788B6A21E3}" type="slidenum">
              <a:rPr lang="en-US" smtClean="0"/>
              <a:t>‹#›</a:t>
            </a:fld>
            <a:endParaRPr lang="en-US"/>
          </a:p>
        </p:txBody>
      </p:sp>
    </p:spTree>
    <p:extLst>
      <p:ext uri="{BB962C8B-B14F-4D97-AF65-F5344CB8AC3E}">
        <p14:creationId xmlns:p14="http://schemas.microsoft.com/office/powerpoint/2010/main" val="1838627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618D34E-F34D-420B-967E-6C642739420D}"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E3D634-5A38-42BB-8C6F-97788B6A21E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22574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618D34E-F34D-420B-967E-6C642739420D}"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E3D634-5A38-42BB-8C6F-97788B6A21E3}" type="slidenum">
              <a:rPr lang="en-US" smtClean="0"/>
              <a:t>‹#›</a:t>
            </a:fld>
            <a:endParaRPr lang="en-US"/>
          </a:p>
        </p:txBody>
      </p:sp>
    </p:spTree>
    <p:extLst>
      <p:ext uri="{BB962C8B-B14F-4D97-AF65-F5344CB8AC3E}">
        <p14:creationId xmlns:p14="http://schemas.microsoft.com/office/powerpoint/2010/main" val="3145091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618D34E-F34D-420B-967E-6C642739420D}" type="datetimeFigureOut">
              <a:rPr lang="en-US" smtClean="0"/>
              <a:t>11/23/2023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E3D634-5A38-42BB-8C6F-97788B6A21E3}" type="slidenum">
              <a:rPr lang="en-US" smtClean="0"/>
              <a:t>‹#›</a:t>
            </a:fld>
            <a:endParaRPr lang="en-US"/>
          </a:p>
        </p:txBody>
      </p:sp>
    </p:spTree>
    <p:extLst>
      <p:ext uri="{BB962C8B-B14F-4D97-AF65-F5344CB8AC3E}">
        <p14:creationId xmlns:p14="http://schemas.microsoft.com/office/powerpoint/2010/main" val="3094205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618D34E-F34D-420B-967E-6C642739420D}" type="datetimeFigureOut">
              <a:rPr lang="en-US" smtClean="0"/>
              <a:t>11/23/2023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E3D634-5A38-42BB-8C6F-97788B6A21E3}" type="slidenum">
              <a:rPr lang="en-US" smtClean="0"/>
              <a:t>‹#›</a:t>
            </a:fld>
            <a:endParaRPr lang="en-US"/>
          </a:p>
        </p:txBody>
      </p:sp>
    </p:spTree>
    <p:extLst>
      <p:ext uri="{BB962C8B-B14F-4D97-AF65-F5344CB8AC3E}">
        <p14:creationId xmlns:p14="http://schemas.microsoft.com/office/powerpoint/2010/main" val="2692325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18D34E-F34D-420B-967E-6C642739420D}"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3D634-5A38-42BB-8C6F-97788B6A21E3}" type="slidenum">
              <a:rPr lang="en-US" smtClean="0"/>
              <a:t>‹#›</a:t>
            </a:fld>
            <a:endParaRPr lang="en-US"/>
          </a:p>
        </p:txBody>
      </p:sp>
    </p:spTree>
    <p:extLst>
      <p:ext uri="{BB962C8B-B14F-4D97-AF65-F5344CB8AC3E}">
        <p14:creationId xmlns:p14="http://schemas.microsoft.com/office/powerpoint/2010/main" val="9575330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18D34E-F34D-420B-967E-6C642739420D}"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3D634-5A38-42BB-8C6F-97788B6A21E3}" type="slidenum">
              <a:rPr lang="en-US" smtClean="0"/>
              <a:t>‹#›</a:t>
            </a:fld>
            <a:endParaRPr lang="en-US"/>
          </a:p>
        </p:txBody>
      </p:sp>
    </p:spTree>
    <p:extLst>
      <p:ext uri="{BB962C8B-B14F-4D97-AF65-F5344CB8AC3E}">
        <p14:creationId xmlns:p14="http://schemas.microsoft.com/office/powerpoint/2010/main" val="1402850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18D34E-F34D-420B-967E-6C642739420D}"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3D634-5A38-42BB-8C6F-97788B6A21E3}" type="slidenum">
              <a:rPr lang="en-US" smtClean="0"/>
              <a:t>‹#›</a:t>
            </a:fld>
            <a:endParaRPr lang="en-US"/>
          </a:p>
        </p:txBody>
      </p:sp>
    </p:spTree>
    <p:extLst>
      <p:ext uri="{BB962C8B-B14F-4D97-AF65-F5344CB8AC3E}">
        <p14:creationId xmlns:p14="http://schemas.microsoft.com/office/powerpoint/2010/main" val="3925080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18D34E-F34D-420B-967E-6C642739420D}"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3D634-5A38-42BB-8C6F-97788B6A21E3}" type="slidenum">
              <a:rPr lang="en-US" smtClean="0"/>
              <a:t>‹#›</a:t>
            </a:fld>
            <a:endParaRPr lang="en-US"/>
          </a:p>
        </p:txBody>
      </p:sp>
    </p:spTree>
    <p:extLst>
      <p:ext uri="{BB962C8B-B14F-4D97-AF65-F5344CB8AC3E}">
        <p14:creationId xmlns:p14="http://schemas.microsoft.com/office/powerpoint/2010/main" val="1515170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618D34E-F34D-420B-967E-6C642739420D}"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E3D634-5A38-42BB-8C6F-97788B6A21E3}" type="slidenum">
              <a:rPr lang="en-US" smtClean="0"/>
              <a:t>‹#›</a:t>
            </a:fld>
            <a:endParaRPr lang="en-US"/>
          </a:p>
        </p:txBody>
      </p:sp>
    </p:spTree>
    <p:extLst>
      <p:ext uri="{BB962C8B-B14F-4D97-AF65-F5344CB8AC3E}">
        <p14:creationId xmlns:p14="http://schemas.microsoft.com/office/powerpoint/2010/main" val="3712884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618D34E-F34D-420B-967E-6C642739420D}" type="datetimeFigureOut">
              <a:rPr lang="en-US" smtClean="0"/>
              <a:t>11/23/2023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E3D634-5A38-42BB-8C6F-97788B6A21E3}" type="slidenum">
              <a:rPr lang="en-US" smtClean="0"/>
              <a:t>‹#›</a:t>
            </a:fld>
            <a:endParaRPr lang="en-US"/>
          </a:p>
        </p:txBody>
      </p:sp>
    </p:spTree>
    <p:extLst>
      <p:ext uri="{BB962C8B-B14F-4D97-AF65-F5344CB8AC3E}">
        <p14:creationId xmlns:p14="http://schemas.microsoft.com/office/powerpoint/2010/main" val="4294047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618D34E-F34D-420B-967E-6C642739420D}" type="datetimeFigureOut">
              <a:rPr lang="en-US" smtClean="0"/>
              <a:t>11/23/2023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E3D634-5A38-42BB-8C6F-97788B6A21E3}" type="slidenum">
              <a:rPr lang="en-US" smtClean="0"/>
              <a:t>‹#›</a:t>
            </a:fld>
            <a:endParaRPr lang="en-US"/>
          </a:p>
        </p:txBody>
      </p:sp>
    </p:spTree>
    <p:extLst>
      <p:ext uri="{BB962C8B-B14F-4D97-AF65-F5344CB8AC3E}">
        <p14:creationId xmlns:p14="http://schemas.microsoft.com/office/powerpoint/2010/main" val="3460895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18D34E-F34D-420B-967E-6C642739420D}" type="datetimeFigureOut">
              <a:rPr lang="en-US" smtClean="0"/>
              <a:t>11/23/2023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E3D634-5A38-42BB-8C6F-97788B6A21E3}" type="slidenum">
              <a:rPr lang="en-US" smtClean="0"/>
              <a:t>‹#›</a:t>
            </a:fld>
            <a:endParaRPr lang="en-US"/>
          </a:p>
        </p:txBody>
      </p:sp>
    </p:spTree>
    <p:extLst>
      <p:ext uri="{BB962C8B-B14F-4D97-AF65-F5344CB8AC3E}">
        <p14:creationId xmlns:p14="http://schemas.microsoft.com/office/powerpoint/2010/main" val="1281418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618D34E-F34D-420B-967E-6C642739420D}"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E3D634-5A38-42BB-8C6F-97788B6A21E3}" type="slidenum">
              <a:rPr lang="en-US" smtClean="0"/>
              <a:t>‹#›</a:t>
            </a:fld>
            <a:endParaRPr lang="en-US"/>
          </a:p>
        </p:txBody>
      </p:sp>
    </p:spTree>
    <p:extLst>
      <p:ext uri="{BB962C8B-B14F-4D97-AF65-F5344CB8AC3E}">
        <p14:creationId xmlns:p14="http://schemas.microsoft.com/office/powerpoint/2010/main" val="3326417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618D34E-F34D-420B-967E-6C642739420D}"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E3D634-5A38-42BB-8C6F-97788B6A21E3}" type="slidenum">
              <a:rPr lang="en-US" smtClean="0"/>
              <a:t>‹#›</a:t>
            </a:fld>
            <a:endParaRPr lang="en-US"/>
          </a:p>
        </p:txBody>
      </p:sp>
    </p:spTree>
    <p:extLst>
      <p:ext uri="{BB962C8B-B14F-4D97-AF65-F5344CB8AC3E}">
        <p14:creationId xmlns:p14="http://schemas.microsoft.com/office/powerpoint/2010/main" val="1597960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618D34E-F34D-420B-967E-6C642739420D}" type="datetimeFigureOut">
              <a:rPr lang="en-US" smtClean="0"/>
              <a:t>11/23/2023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CE3D634-5A38-42BB-8C6F-97788B6A21E3}" type="slidenum">
              <a:rPr lang="en-US" smtClean="0"/>
              <a:t>‹#›</a:t>
            </a:fld>
            <a:endParaRPr lang="en-US"/>
          </a:p>
        </p:txBody>
      </p:sp>
    </p:spTree>
    <p:extLst>
      <p:ext uri="{BB962C8B-B14F-4D97-AF65-F5344CB8AC3E}">
        <p14:creationId xmlns:p14="http://schemas.microsoft.com/office/powerpoint/2010/main" val="400590600"/>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83428" y="377371"/>
            <a:ext cx="6226629" cy="1015663"/>
          </a:xfrm>
          <a:prstGeom prst="rect">
            <a:avLst/>
          </a:prstGeom>
          <a:noFill/>
        </p:spPr>
        <p:txBody>
          <a:bodyPr wrap="square" rtlCol="0">
            <a:spAutoFit/>
          </a:bodyPr>
          <a:lstStyle/>
          <a:p>
            <a:r>
              <a:rPr lang="en-US" sz="4400" dirty="0" smtClean="0">
                <a:latin typeface="Arial Black" panose="020B0A04020102020204" pitchFamily="34" charset="0"/>
              </a:rPr>
              <a:t>Her </a:t>
            </a:r>
            <a:r>
              <a:rPr lang="en-US" dirty="0" smtClean="0"/>
              <a:t> </a:t>
            </a:r>
            <a:r>
              <a:rPr lang="en-US" sz="4000" dirty="0" smtClean="0">
                <a:latin typeface="Arial Black" panose="020B0A04020102020204" pitchFamily="34" charset="0"/>
              </a:rPr>
              <a:t>power</a:t>
            </a:r>
            <a:r>
              <a:rPr lang="en-US" sz="6000" dirty="0" smtClean="0">
                <a:latin typeface="Arial Black" panose="020B0A04020102020204" pitchFamily="34" charset="0"/>
              </a:rPr>
              <a:t> </a:t>
            </a:r>
            <a:r>
              <a:rPr lang="en-US" dirty="0" smtClean="0"/>
              <a:t> </a:t>
            </a:r>
            <a:r>
              <a:rPr lang="en-US" sz="4000" dirty="0" smtClean="0">
                <a:latin typeface="Arial Black" panose="020B0A04020102020204" pitchFamily="34" charset="0"/>
              </a:rPr>
              <a:t>project</a:t>
            </a:r>
            <a:endParaRPr lang="en-US" sz="4000" dirty="0">
              <a:latin typeface="Arial Black" panose="020B0A04020102020204" pitchFamily="34" charset="0"/>
            </a:endParaRPr>
          </a:p>
        </p:txBody>
      </p:sp>
      <p:sp>
        <p:nvSpPr>
          <p:cNvPr id="6" name="TextBox 5"/>
          <p:cNvSpPr txBox="1"/>
          <p:nvPr/>
        </p:nvSpPr>
        <p:spPr>
          <a:xfrm>
            <a:off x="1016000" y="2017486"/>
            <a:ext cx="10392229" cy="1754326"/>
          </a:xfrm>
          <a:prstGeom prst="rect">
            <a:avLst/>
          </a:prstGeom>
          <a:noFill/>
        </p:spPr>
        <p:txBody>
          <a:bodyPr wrap="square" rtlCol="0">
            <a:spAutoFit/>
          </a:bodyPr>
          <a:lstStyle/>
          <a:p>
            <a:r>
              <a:rPr lang="en-US" smtClean="0"/>
              <a:t>Within national and inter-governmental institutions, the priorities of those in leadership positions dictate the direction of decisions and outcomes. Such prevailing influences often mean that, from the grassroots to multilateral levels, advocates for women’s rights have historically been forced to do a lot with a little. They usually operate under immense pressure and with limited time, because their work has been, and remains, under-resourced and under-valued. Despite these challenges, they continue to punch above their weight, creating springboards for action in pursuit of gender justice.</a:t>
            </a:r>
            <a:endParaRPr lang="en-US" dirty="0"/>
          </a:p>
        </p:txBody>
      </p:sp>
    </p:spTree>
    <p:extLst>
      <p:ext uri="{BB962C8B-B14F-4D97-AF65-F5344CB8AC3E}">
        <p14:creationId xmlns:p14="http://schemas.microsoft.com/office/powerpoint/2010/main" val="38745031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34</TotalTime>
  <Words>100</Words>
  <Application>Microsoft Office PowerPoint</Application>
  <PresentationFormat>Widescreen</PresentationFormat>
  <Paragraphs>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Trebuchet MS</vt:lpstr>
      <vt:lpstr>Tw Cen MT</vt:lpstr>
      <vt:lpstr>Circuit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ICT</dc:creator>
  <cp:lastModifiedBy>ICT</cp:lastModifiedBy>
  <cp:revision>5</cp:revision>
  <dcterms:created xsi:type="dcterms:W3CDTF">2023-11-23T03:19:14Z</dcterms:created>
  <dcterms:modified xsi:type="dcterms:W3CDTF">2023-11-23T07:04:20Z</dcterms:modified>
</cp:coreProperties>
</file>