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A74547-3A82-410A-9056-FAC6BFB856E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ACA19C-41E8-42DB-95EF-B1BEFAE8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2019868"/>
            <a:ext cx="6624268" cy="256578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Her Power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Her Power Project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Project</dc:title>
  <dc:creator>ICT_LAB</dc:creator>
  <cp:lastModifiedBy>ICT_LAB</cp:lastModifiedBy>
  <cp:revision>3</cp:revision>
  <dcterms:created xsi:type="dcterms:W3CDTF">2023-11-23T04:30:00Z</dcterms:created>
  <dcterms:modified xsi:type="dcterms:W3CDTF">2023-11-23T04:42:14Z</dcterms:modified>
</cp:coreProperties>
</file>