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79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1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7999-B63B-43F5-89BF-33F13ABA247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AE4D-208B-44FB-B110-EF282FC3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HER POWER PROJECT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Empowerment of women through I c 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352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1100" y="505270"/>
            <a:ext cx="10258021" cy="2031454"/>
          </a:xfrm>
        </p:spPr>
        <p:txBody>
          <a:bodyPr/>
          <a:lstStyle/>
          <a:p>
            <a:r>
              <a:rPr lang="en-US" u="sng" dirty="0" smtClean="0"/>
              <a:t>Empowerment </a:t>
            </a:r>
            <a:r>
              <a:rPr lang="en-US" u="sng" smtClean="0"/>
              <a:t>of women</a:t>
            </a:r>
            <a:endParaRPr lang="en-US" u="sng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HER POWER PROJECT</vt:lpstr>
      <vt:lpstr>Empowerment of women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Lab_ICT</dc:creator>
  <cp:lastModifiedBy>Lab_ICT</cp:lastModifiedBy>
  <cp:revision>4</cp:revision>
  <dcterms:created xsi:type="dcterms:W3CDTF">2023-11-23T04:41:24Z</dcterms:created>
  <dcterms:modified xsi:type="dcterms:W3CDTF">2023-11-23T06:31:27Z</dcterms:modified>
</cp:coreProperties>
</file>