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C071-C388-4B89-880A-D910E19C5F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3F96-DC5F-4BC5-B86B-E6980822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1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C071-C388-4B89-880A-D910E19C5F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3F96-DC5F-4BC5-B86B-E6980822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1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C071-C388-4B89-880A-D910E19C5F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3F96-DC5F-4BC5-B86B-E6980822F51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91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C071-C388-4B89-880A-D910E19C5F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3F96-DC5F-4BC5-B86B-E6980822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5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C071-C388-4B89-880A-D910E19C5F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3F96-DC5F-4BC5-B86B-E6980822F51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63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C071-C388-4B89-880A-D910E19C5F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3F96-DC5F-4BC5-B86B-E6980822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C071-C388-4B89-880A-D910E19C5F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3F96-DC5F-4BC5-B86B-E6980822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3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C071-C388-4B89-880A-D910E19C5F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3F96-DC5F-4BC5-B86B-E6980822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1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C071-C388-4B89-880A-D910E19C5F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3F96-DC5F-4BC5-B86B-E6980822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9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C071-C388-4B89-880A-D910E19C5F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3F96-DC5F-4BC5-B86B-E6980822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3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C071-C388-4B89-880A-D910E19C5F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3F96-DC5F-4BC5-B86B-E6980822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1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C071-C388-4B89-880A-D910E19C5F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3F96-DC5F-4BC5-B86B-E6980822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0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C071-C388-4B89-880A-D910E19C5F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3F96-DC5F-4BC5-B86B-E6980822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2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C071-C388-4B89-880A-D910E19C5F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3F96-DC5F-4BC5-B86B-E6980822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0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C071-C388-4B89-880A-D910E19C5F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3F96-DC5F-4BC5-B86B-E6980822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1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C071-C388-4B89-880A-D910E19C5F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3F96-DC5F-4BC5-B86B-E6980822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C071-C388-4B89-880A-D910E19C5FE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243F96-DC5F-4BC5-B86B-E6980822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6909" y="637309"/>
            <a:ext cx="8950036" cy="1399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HER POWER PROJECT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7964" y="2632364"/>
            <a:ext cx="7647709" cy="288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Empowerment of Women Through ICT Frontier Initiative Program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768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ICT_LAB</dc:creator>
  <cp:lastModifiedBy>ICT_LAB</cp:lastModifiedBy>
  <cp:revision>2</cp:revision>
  <dcterms:created xsi:type="dcterms:W3CDTF">2023-11-23T04:29:27Z</dcterms:created>
  <dcterms:modified xsi:type="dcterms:W3CDTF">2023-11-23T04:40:20Z</dcterms:modified>
</cp:coreProperties>
</file>