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D2AFE-7F9F-46EA-BAA0-D5509BBBD372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D48A3-3F89-49C2-AA6E-DC6F60493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75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D2AFE-7F9F-46EA-BAA0-D5509BBBD372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D48A3-3F89-49C2-AA6E-DC6F60493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50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D2AFE-7F9F-46EA-BAA0-D5509BBBD372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D48A3-3F89-49C2-AA6E-DC6F60493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268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D2AFE-7F9F-46EA-BAA0-D5509BBBD372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D48A3-3F89-49C2-AA6E-DC6F604932C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41228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D2AFE-7F9F-46EA-BAA0-D5509BBBD372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D48A3-3F89-49C2-AA6E-DC6F60493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69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D2AFE-7F9F-46EA-BAA0-D5509BBBD372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D48A3-3F89-49C2-AA6E-DC6F60493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9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D2AFE-7F9F-46EA-BAA0-D5509BBBD372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D48A3-3F89-49C2-AA6E-DC6F60493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64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D2AFE-7F9F-46EA-BAA0-D5509BBBD372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D48A3-3F89-49C2-AA6E-DC6F60493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1464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D2AFE-7F9F-46EA-BAA0-D5509BBBD372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D48A3-3F89-49C2-AA6E-DC6F60493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63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D2AFE-7F9F-46EA-BAA0-D5509BBBD372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D48A3-3F89-49C2-AA6E-DC6F60493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77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D2AFE-7F9F-46EA-BAA0-D5509BBBD372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D48A3-3F89-49C2-AA6E-DC6F60493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86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D2AFE-7F9F-46EA-BAA0-D5509BBBD372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D48A3-3F89-49C2-AA6E-DC6F60493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18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D2AFE-7F9F-46EA-BAA0-D5509BBBD372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D48A3-3F89-49C2-AA6E-DC6F60493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4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D2AFE-7F9F-46EA-BAA0-D5509BBBD372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D48A3-3F89-49C2-AA6E-DC6F60493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66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D2AFE-7F9F-46EA-BAA0-D5509BBBD372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D48A3-3F89-49C2-AA6E-DC6F60493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23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D2AFE-7F9F-46EA-BAA0-D5509BBBD372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D48A3-3F89-49C2-AA6E-DC6F60493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57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D2AFE-7F9F-46EA-BAA0-D5509BBBD372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D48A3-3F89-49C2-AA6E-DC6F60493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72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10D2AFE-7F9F-46EA-BAA0-D5509BBBD372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D48A3-3F89-49C2-AA6E-DC6F60493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374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99854" y="2515437"/>
            <a:ext cx="6802581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Her Power Project</a:t>
            </a:r>
            <a:endParaRPr lang="en-US" sz="44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688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7454" y="1205346"/>
            <a:ext cx="806334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  <a:latin typeface="Arial Black" panose="020B0A04020102020204" pitchFamily="34" charset="0"/>
              </a:rPr>
              <a:t>Directorate of ICT is training 200 women IT service providers (Training of Trainers) from 24 vendor organizations under </a:t>
            </a:r>
            <a:r>
              <a:rPr lang="en-US" sz="2000" i="1" dirty="0">
                <a:solidFill>
                  <a:srgbClr val="FFFF00"/>
                </a:solidFill>
                <a:latin typeface="Arial Black" panose="020B0A04020102020204" pitchFamily="34" charset="0"/>
              </a:rPr>
              <a:t>Her Power</a:t>
            </a:r>
            <a:r>
              <a:rPr lang="en-US" sz="2000" dirty="0">
                <a:solidFill>
                  <a:srgbClr val="FFFF00"/>
                </a:solidFill>
                <a:latin typeface="Arial Black" panose="020B0A04020102020204" pitchFamily="34" charset="0"/>
              </a:rPr>
              <a:t> project in empowering women with the help of technology. 25 thousand 125 women will be given 5 months training in four categories in 130 </a:t>
            </a:r>
            <a:r>
              <a:rPr lang="en-US" sz="2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upazilas</a:t>
            </a:r>
            <a:r>
              <a:rPr lang="en-US" sz="2000" dirty="0">
                <a:solidFill>
                  <a:srgbClr val="FFFF00"/>
                </a:solidFill>
                <a:latin typeface="Arial Black" panose="020B0A04020102020204" pitchFamily="34" charset="0"/>
              </a:rPr>
              <a:t> of 43 districts of the country. Out of the 54 thousand applications received online, 160 women in each </a:t>
            </a:r>
            <a:r>
              <a:rPr lang="en-US" sz="2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upazila</a:t>
            </a:r>
            <a:r>
              <a:rPr lang="en-US" sz="2000" dirty="0">
                <a:solidFill>
                  <a:srgbClr val="FFFF00"/>
                </a:solidFill>
                <a:latin typeface="Arial Black" panose="020B0A04020102020204" pitchFamily="34" charset="0"/>
              </a:rPr>
              <a:t> are receiving this training. 184 people will participate from </a:t>
            </a:r>
            <a:r>
              <a:rPr lang="en-US" sz="2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Sadar</a:t>
            </a:r>
            <a:r>
              <a:rPr lang="en-US" sz="2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2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Upazila</a:t>
            </a:r>
            <a:r>
              <a:rPr lang="en-US" sz="2000" dirty="0">
                <a:solidFill>
                  <a:srgbClr val="FFFF00"/>
                </a:solidFill>
                <a:latin typeface="Arial Black" panose="020B0A04020102020204" pitchFamily="34" charset="0"/>
              </a:rPr>
              <a:t>. After the training they will be given a Core i5 laptop. ICT State Minister </a:t>
            </a:r>
            <a:r>
              <a:rPr lang="en-US" sz="2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Zunaid</a:t>
            </a:r>
            <a:r>
              <a:rPr lang="en-US" sz="2000" dirty="0">
                <a:solidFill>
                  <a:srgbClr val="FFFF00"/>
                </a:solidFill>
                <a:latin typeface="Arial Black" panose="020B0A04020102020204" pitchFamily="34" charset="0"/>
              </a:rPr>
              <a:t> Ahmed </a:t>
            </a:r>
            <a:r>
              <a:rPr lang="en-US" sz="2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Palak</a:t>
            </a:r>
            <a:r>
              <a:rPr lang="en-US" sz="2000" dirty="0">
                <a:solidFill>
                  <a:srgbClr val="FFFF00"/>
                </a:solidFill>
                <a:latin typeface="Arial Black" panose="020B0A04020102020204" pitchFamily="34" charset="0"/>
              </a:rPr>
              <a:t> believes that they will lead from the front line in building a smart Bangladesh</a:t>
            </a:r>
            <a:r>
              <a:rPr lang="en-US" dirty="0">
                <a:solidFill>
                  <a:srgbClr val="FFFF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1625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</TotalTime>
  <Words>23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Century Gothic</vt:lpstr>
      <vt:lpstr>Wingdings 3</vt:lpstr>
      <vt:lpstr>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ICT_LAB</dc:creator>
  <cp:lastModifiedBy>ICT_LAB</cp:lastModifiedBy>
  <cp:revision>5</cp:revision>
  <dcterms:created xsi:type="dcterms:W3CDTF">2023-11-23T04:49:58Z</dcterms:created>
  <dcterms:modified xsi:type="dcterms:W3CDTF">2023-11-23T05:05:05Z</dcterms:modified>
</cp:coreProperties>
</file>