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0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57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185B8F-E14F-4645-A7AC-EA9D06F559BD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BB52F0-775D-4DD3-B36B-CEFC85F8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 </a:t>
            </a:r>
            <a:r>
              <a:rPr lang="en-US" dirty="0" err="1" smtClean="0"/>
              <a:t>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 are the student of her power </a:t>
            </a:r>
            <a:r>
              <a:rPr lang="en-US" dirty="0" err="1" smtClean="0"/>
              <a:t>poject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521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Her POWer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</dc:title>
  <dc:creator>ICT_LAB</dc:creator>
  <cp:lastModifiedBy>ICT_LAB</cp:lastModifiedBy>
  <cp:revision>2</cp:revision>
  <dcterms:created xsi:type="dcterms:W3CDTF">2023-11-23T06:40:35Z</dcterms:created>
  <dcterms:modified xsi:type="dcterms:W3CDTF">2023-11-23T06:53:57Z</dcterms:modified>
</cp:coreProperties>
</file>