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4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4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E5CF94-6E00-419C-AC23-03C3CCE8624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16C4-A9DD-4EBC-B338-FA7D6283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 power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 Power is a non-profit </a:t>
            </a:r>
            <a:r>
              <a:rPr lang="en-US" dirty="0" err="1"/>
              <a:t>organisation</a:t>
            </a:r>
            <a:r>
              <a:rPr lang="en-US" dirty="0"/>
              <a:t> committed to unleashing the power within women. We aspire to build an empowered and compassionate community, a community full of passionate men and women, to empower all of us </a:t>
            </a:r>
            <a:r>
              <a:rPr lang="en-US" dirty="0" smtClean="0"/>
              <a:t>collectively.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Her power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ICT_LAB</dc:creator>
  <cp:lastModifiedBy>ICT_LAB</cp:lastModifiedBy>
  <cp:revision>2</cp:revision>
  <dcterms:created xsi:type="dcterms:W3CDTF">2023-11-23T04:38:55Z</dcterms:created>
  <dcterms:modified xsi:type="dcterms:W3CDTF">2023-11-23T04:48:06Z</dcterms:modified>
</cp:coreProperties>
</file>