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37DB88-81EE-49E8-9B60-28BF4418F0D4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8BA32D3-D892-4EB9-A746-C71613FC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0" dirty="0" smtClean="0"/>
              <a:t>Her </a:t>
            </a:r>
            <a:r>
              <a:rPr lang="en-US" sz="8000" dirty="0" err="1" smtClean="0"/>
              <a:t>Powen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4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502861"/>
            <a:ext cx="8946541" cy="4195481"/>
          </a:xfrm>
        </p:spPr>
        <p:txBody>
          <a:bodyPr/>
          <a:lstStyle/>
          <a:p>
            <a:r>
              <a:rPr lang="en-US" dirty="0" smtClean="0"/>
              <a:t>1.Digital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5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Her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Lab_ICT</dc:creator>
  <cp:lastModifiedBy>Lab_ICT</cp:lastModifiedBy>
  <cp:revision>2</cp:revision>
  <dcterms:created xsi:type="dcterms:W3CDTF">2023-11-23T06:52:15Z</dcterms:created>
  <dcterms:modified xsi:type="dcterms:W3CDTF">2023-11-26T03:31:25Z</dcterms:modified>
</cp:coreProperties>
</file>