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2C6D-54FB-47ED-A3F5-80BBDFD9F7B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119C-172D-4198-A635-E6E684F57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1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2C6D-54FB-47ED-A3F5-80BBDFD9F7B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119C-172D-4198-A635-E6E684F57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3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2C6D-54FB-47ED-A3F5-80BBDFD9F7B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119C-172D-4198-A635-E6E684F5714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475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2C6D-54FB-47ED-A3F5-80BBDFD9F7B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119C-172D-4198-A635-E6E684F57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10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2C6D-54FB-47ED-A3F5-80BBDFD9F7B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119C-172D-4198-A635-E6E684F5714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9154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2C6D-54FB-47ED-A3F5-80BBDFD9F7B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119C-172D-4198-A635-E6E684F57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06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2C6D-54FB-47ED-A3F5-80BBDFD9F7B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119C-172D-4198-A635-E6E684F57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72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2C6D-54FB-47ED-A3F5-80BBDFD9F7B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119C-172D-4198-A635-E6E684F57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3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2C6D-54FB-47ED-A3F5-80BBDFD9F7B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119C-172D-4198-A635-E6E684F57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3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2C6D-54FB-47ED-A3F5-80BBDFD9F7B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119C-172D-4198-A635-E6E684F57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2C6D-54FB-47ED-A3F5-80BBDFD9F7B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119C-172D-4198-A635-E6E684F57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2C6D-54FB-47ED-A3F5-80BBDFD9F7B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119C-172D-4198-A635-E6E684F57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7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2C6D-54FB-47ED-A3F5-80BBDFD9F7B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119C-172D-4198-A635-E6E684F57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8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2C6D-54FB-47ED-A3F5-80BBDFD9F7B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119C-172D-4198-A635-E6E684F57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3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2C6D-54FB-47ED-A3F5-80BBDFD9F7B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119C-172D-4198-A635-E6E684F57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2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119C-172D-4198-A635-E6E684F5714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2C6D-54FB-47ED-A3F5-80BBDFD9F7BA}" type="datetimeFigureOut">
              <a:rPr lang="en-US" smtClean="0"/>
              <a:t>11/23/2023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2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82C6D-54FB-47ED-A3F5-80BBDFD9F7B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68119C-172D-4198-A635-E6E684F57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1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9358" y="2028069"/>
            <a:ext cx="8080278" cy="2876440"/>
          </a:xfrm>
        </p:spPr>
        <p:txBody>
          <a:bodyPr/>
          <a:lstStyle/>
          <a:p>
            <a:pPr algn="l"/>
            <a:r>
              <a:rPr lang="en-US" dirty="0" smtClean="0"/>
              <a:t>Her power is women’s empowerment project developed by three community advocates who saw an immediate need for resources that promote holistic well being across NYCHA developments.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022764" y="346364"/>
            <a:ext cx="6816436" cy="1136072"/>
          </a:xfrm>
        </p:spPr>
        <p:txBody>
          <a:bodyPr/>
          <a:lstStyle/>
          <a:p>
            <a:r>
              <a:rPr lang="en-US" dirty="0" smtClean="0"/>
              <a:t>HER POWER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558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30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HER POWER PROJECT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 POWER PROJECT</dc:title>
  <dc:creator>ICT_LAB</dc:creator>
  <cp:lastModifiedBy>ICT_LAB</cp:lastModifiedBy>
  <cp:revision>3</cp:revision>
  <dcterms:created xsi:type="dcterms:W3CDTF">2023-11-23T04:43:44Z</dcterms:created>
  <dcterms:modified xsi:type="dcterms:W3CDTF">2023-11-23T05:07:16Z</dcterms:modified>
</cp:coreProperties>
</file>