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1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977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9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FA9C8E-51CE-4FF8-9B35-C0D1473D1A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2994-445F-4000-A976-A3280DAA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 power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is very </a:t>
            </a:r>
            <a:r>
              <a:rPr lang="en-US" dirty="0" err="1" smtClean="0"/>
              <a:t>helpfullfor</a:t>
            </a:r>
            <a:r>
              <a:rPr lang="en-US" dirty="0" smtClean="0"/>
              <a:t> our </a:t>
            </a:r>
            <a:r>
              <a:rPr lang="en-US" dirty="0" err="1" smtClean="0"/>
              <a:t>carear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 </a:t>
            </a:r>
            <a:r>
              <a:rPr lang="en-US" dirty="0" err="1" smtClean="0"/>
              <a:t>POWER,WEB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 power is a </a:t>
            </a:r>
            <a:r>
              <a:rPr lang="en-US" dirty="0" err="1" smtClean="0"/>
              <a:t>project,that</a:t>
            </a:r>
            <a:r>
              <a:rPr lang="en-US" dirty="0" smtClean="0"/>
              <a:t> increase our skill day by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3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Her power web development</vt:lpstr>
      <vt:lpstr>HER POWER,WEB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web development</dc:title>
  <dc:creator>ICT_LAB</dc:creator>
  <cp:lastModifiedBy>ICT_LAB</cp:lastModifiedBy>
  <cp:revision>2</cp:revision>
  <dcterms:created xsi:type="dcterms:W3CDTF">2023-11-23T05:31:31Z</dcterms:created>
  <dcterms:modified xsi:type="dcterms:W3CDTF">2023-11-23T05:41:41Z</dcterms:modified>
</cp:coreProperties>
</file>