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6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66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5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8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6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9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7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1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4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4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3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2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A56D27-D5DA-48EB-823D-69EF48939DE6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D5604F7-3C58-4EA9-9B5E-4D3BEA5D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5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885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Her power Project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8609"/>
            <a:ext cx="9144000" cy="2569191"/>
          </a:xfrm>
        </p:spPr>
        <p:txBody>
          <a:bodyPr/>
          <a:lstStyle/>
          <a:p>
            <a:r>
              <a:rPr lang="en-US" dirty="0" smtClean="0"/>
              <a:t>Basic ICT knowledge, Computer&amp; Internet Fundamentals, </a:t>
            </a:r>
            <a:r>
              <a:rPr lang="en-US" dirty="0" err="1" smtClean="0"/>
              <a:t>assdhfjdjdjfgfhjfjfghffjkddjgfhdjskdhfgfhdjsksjfggfhddjjksj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Sjdgfgfyueiwdhfggvfhdjkskscnbvbvfhueiikskxncbbvbvfhfh</a:t>
            </a:r>
            <a:endParaRPr lang="en-US" dirty="0" smtClean="0"/>
          </a:p>
          <a:p>
            <a:r>
              <a:rPr lang="en-US" dirty="0" err="1" smtClean="0"/>
              <a:t>weieiutytytuprpeeotunbnbhjhyutuifkgmbbnghguutrikfmvn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0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Her power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 power Project</dc:title>
  <dc:creator>ICT_LAB</dc:creator>
  <cp:lastModifiedBy>ICT_LAB</cp:lastModifiedBy>
  <cp:revision>3</cp:revision>
  <dcterms:created xsi:type="dcterms:W3CDTF">2023-11-19T08:51:07Z</dcterms:created>
  <dcterms:modified xsi:type="dcterms:W3CDTF">2023-11-19T09:09:22Z</dcterms:modified>
</cp:coreProperties>
</file>