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7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817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69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151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8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6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2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8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3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50792E-A58B-47E5-A98F-CC71486FB3F4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E506B5-B508-4FC7-93CD-66468AC6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34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L;kjalksdkfj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1734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L;kjalksdkfj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L;kjalksdkfj</dc:title>
  <dc:creator>Microsoft account</dc:creator>
  <cp:lastModifiedBy>Microsoft account</cp:lastModifiedBy>
  <cp:revision>2</cp:revision>
  <dcterms:created xsi:type="dcterms:W3CDTF">2023-10-29T06:27:56Z</dcterms:created>
  <dcterms:modified xsi:type="dcterms:W3CDTF">2023-10-29T06:43:55Z</dcterms:modified>
</cp:coreProperties>
</file>