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2004000" cy="36360100"/>
  <p:notesSz cx="37947600" cy="50749200"/>
  <p:embeddedFontLst>
    <p:embeddedFont>
      <p:font typeface="Poppins" panose="00000500000000000000" pitchFamily="2"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452">
          <p15:clr>
            <a:srgbClr val="A4A3A4"/>
          </p15:clr>
        </p15:guide>
        <p15:guide id="2" pos="100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 roundtripDataSignature="AMtx7mgmop1qe9UzsO2Z9gcv8JabU/wpt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p:scale>
          <a:sx n="30" d="100"/>
          <a:sy n="30" d="100"/>
        </p:scale>
        <p:origin x="830" y="19"/>
      </p:cViewPr>
      <p:guideLst>
        <p:guide orient="horz" pos="11452"/>
        <p:guide pos="10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customschemas.google.com/relationships/presentationmetadata" Target="metadata"/><Relationship Id="rId5" Type="http://schemas.openxmlformats.org/officeDocument/2006/relationships/font" Target="fonts/font2.fntdata"/><Relationship Id="rId15" Type="http://schemas.openxmlformats.org/officeDocument/2006/relationships/tableStyles" Target="tableStyles.xml"/><Relationship Id="rId4" Type="http://schemas.openxmlformats.org/officeDocument/2006/relationships/font" Target="fonts/font1.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16459200" cy="2514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21488400" y="0"/>
            <a:ext cx="16459200" cy="25146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0590213" y="3810000"/>
            <a:ext cx="16767175" cy="19050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5029200" y="24079200"/>
            <a:ext cx="27889200" cy="228600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00"/>
              </a:spcBef>
              <a:spcAft>
                <a:spcPts val="0"/>
              </a:spcAft>
              <a:buSzPts val="1400"/>
              <a:buNone/>
              <a:defRPr sz="1000" b="0" i="0" u="none" strike="noStrike" cap="none">
                <a:solidFill>
                  <a:schemeClr val="dk1"/>
                </a:solidFill>
                <a:latin typeface="Arial"/>
                <a:ea typeface="Arial"/>
                <a:cs typeface="Arial"/>
                <a:sym typeface="Arial"/>
              </a:defRPr>
            </a:lvl1pPr>
            <a:lvl2pPr marL="914400" marR="0" lvl="1" indent="-228600" algn="l" rtl="0">
              <a:spcBef>
                <a:spcPts val="300"/>
              </a:spcBef>
              <a:spcAft>
                <a:spcPts val="0"/>
              </a:spcAft>
              <a:buSzPts val="1400"/>
              <a:buNone/>
              <a:defRPr sz="1000" b="0" i="0" u="none" strike="noStrike" cap="none">
                <a:solidFill>
                  <a:schemeClr val="dk1"/>
                </a:solidFill>
                <a:latin typeface="Arial"/>
                <a:ea typeface="Arial"/>
                <a:cs typeface="Arial"/>
                <a:sym typeface="Arial"/>
              </a:defRPr>
            </a:lvl2pPr>
            <a:lvl3pPr marL="1371600" marR="0" lvl="2" indent="-228600" algn="l" rtl="0">
              <a:spcBef>
                <a:spcPts val="300"/>
              </a:spcBef>
              <a:spcAft>
                <a:spcPts val="0"/>
              </a:spcAft>
              <a:buSzPts val="1400"/>
              <a:buNone/>
              <a:defRPr sz="1000" b="0" i="0" u="none" strike="noStrike" cap="none">
                <a:solidFill>
                  <a:schemeClr val="dk1"/>
                </a:solidFill>
                <a:latin typeface="Arial"/>
                <a:ea typeface="Arial"/>
                <a:cs typeface="Arial"/>
                <a:sym typeface="Arial"/>
              </a:defRPr>
            </a:lvl3pPr>
            <a:lvl4pPr marL="1828800" marR="0" lvl="3" indent="-228600" algn="l" rtl="0">
              <a:spcBef>
                <a:spcPts val="300"/>
              </a:spcBef>
              <a:spcAft>
                <a:spcPts val="0"/>
              </a:spcAft>
              <a:buSzPts val="1400"/>
              <a:buNone/>
              <a:defRPr sz="1000" b="0" i="0" u="none" strike="noStrike" cap="none">
                <a:solidFill>
                  <a:schemeClr val="dk1"/>
                </a:solidFill>
                <a:latin typeface="Arial"/>
                <a:ea typeface="Arial"/>
                <a:cs typeface="Arial"/>
                <a:sym typeface="Arial"/>
              </a:defRPr>
            </a:lvl4pPr>
            <a:lvl5pPr marL="2286000" marR="0" lvl="4" indent="-228600" algn="l" rtl="0">
              <a:spcBef>
                <a:spcPts val="300"/>
              </a:spcBef>
              <a:spcAft>
                <a:spcPts val="0"/>
              </a:spcAft>
              <a:buSzPts val="1400"/>
              <a:buNone/>
              <a:defRPr sz="10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0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0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0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0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48234600"/>
            <a:ext cx="16459200" cy="25146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21488400" y="48234600"/>
            <a:ext cx="16459200" cy="25146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5029200" y="24079200"/>
            <a:ext cx="27889200" cy="22860000"/>
          </a:xfrm>
          <a:prstGeom prst="rect">
            <a:avLst/>
          </a:prstGeom>
        </p:spPr>
        <p:txBody>
          <a:bodyPr spcFirstLastPara="1" wrap="square" lIns="91425" tIns="45700" rIns="91425" bIns="45700" anchor="t" anchorCtr="0">
            <a:noAutofit/>
          </a:bodyPr>
          <a:lstStyle/>
          <a:p>
            <a:pPr marL="0" lvl="0" indent="0" algn="l" rtl="0">
              <a:spcBef>
                <a:spcPts val="300"/>
              </a:spcBef>
              <a:spcAft>
                <a:spcPts val="0"/>
              </a:spcAft>
              <a:buNone/>
            </a:pPr>
            <a:endParaRPr/>
          </a:p>
        </p:txBody>
      </p:sp>
      <p:sp>
        <p:nvSpPr>
          <p:cNvPr id="86" name="Google Shape;86;p1:notes"/>
          <p:cNvSpPr>
            <a:spLocks noGrp="1" noRot="1" noChangeAspect="1"/>
          </p:cNvSpPr>
          <p:nvPr>
            <p:ph type="sldImg" idx="2"/>
          </p:nvPr>
        </p:nvSpPr>
        <p:spPr>
          <a:xfrm>
            <a:off x="10590213" y="3810000"/>
            <a:ext cx="16767175" cy="19050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5"/>
          <p:cNvSpPr txBox="1">
            <a:spLocks noGrp="1"/>
          </p:cNvSpPr>
          <p:nvPr>
            <p:ph type="dt" idx="10"/>
          </p:nvPr>
        </p:nvSpPr>
        <p:spPr>
          <a:xfrm>
            <a:off x="2200275" y="33700428"/>
            <a:ext cx="7200900" cy="19358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5"/>
          <p:cNvSpPr txBox="1">
            <a:spLocks noGrp="1"/>
          </p:cNvSpPr>
          <p:nvPr>
            <p:ph type="ftr" idx="11"/>
          </p:nvPr>
        </p:nvSpPr>
        <p:spPr>
          <a:xfrm>
            <a:off x="10601325" y="33700428"/>
            <a:ext cx="10801350" cy="193583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5"/>
          <p:cNvSpPr txBox="1">
            <a:spLocks noGrp="1"/>
          </p:cNvSpPr>
          <p:nvPr>
            <p:ph type="sldNum" idx="12"/>
          </p:nvPr>
        </p:nvSpPr>
        <p:spPr>
          <a:xfrm>
            <a:off x="22602825" y="33700428"/>
            <a:ext cx="7200900" cy="193583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2200275" y="1935841"/>
            <a:ext cx="27603450" cy="702793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4"/>
          <p:cNvSpPr txBox="1">
            <a:spLocks noGrp="1"/>
          </p:cNvSpPr>
          <p:nvPr>
            <p:ph type="body" idx="1"/>
          </p:nvPr>
        </p:nvSpPr>
        <p:spPr>
          <a:xfrm rot="5400000">
            <a:off x="4466926" y="7412544"/>
            <a:ext cx="23070149" cy="276034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625"/>
              </a:spcBef>
              <a:spcAft>
                <a:spcPts val="0"/>
              </a:spcAft>
              <a:buClr>
                <a:schemeClr val="dk1"/>
              </a:buClr>
              <a:buSzPts val="1800"/>
              <a:buChar char="•"/>
              <a:defRPr/>
            </a:lvl1pPr>
            <a:lvl2pPr marL="914400" lvl="1" indent="-342900" algn="l">
              <a:lnSpc>
                <a:spcPct val="90000"/>
              </a:lnSpc>
              <a:spcBef>
                <a:spcPts val="1313"/>
              </a:spcBef>
              <a:spcAft>
                <a:spcPts val="0"/>
              </a:spcAft>
              <a:buClr>
                <a:schemeClr val="dk1"/>
              </a:buClr>
              <a:buSzPts val="1800"/>
              <a:buChar char="•"/>
              <a:defRPr/>
            </a:lvl2pPr>
            <a:lvl3pPr marL="1371600" lvl="2" indent="-342900" algn="l">
              <a:lnSpc>
                <a:spcPct val="90000"/>
              </a:lnSpc>
              <a:spcBef>
                <a:spcPts val="1313"/>
              </a:spcBef>
              <a:spcAft>
                <a:spcPts val="0"/>
              </a:spcAft>
              <a:buClr>
                <a:schemeClr val="dk1"/>
              </a:buClr>
              <a:buSzPts val="1800"/>
              <a:buChar char="•"/>
              <a:defRPr/>
            </a:lvl3pPr>
            <a:lvl4pPr marL="1828800" lvl="3" indent="-342900" algn="l">
              <a:lnSpc>
                <a:spcPct val="90000"/>
              </a:lnSpc>
              <a:spcBef>
                <a:spcPts val="1313"/>
              </a:spcBef>
              <a:spcAft>
                <a:spcPts val="0"/>
              </a:spcAft>
              <a:buClr>
                <a:schemeClr val="dk1"/>
              </a:buClr>
              <a:buSzPts val="1800"/>
              <a:buChar char="•"/>
              <a:defRPr/>
            </a:lvl4pPr>
            <a:lvl5pPr marL="2286000" lvl="4" indent="-342900" algn="l">
              <a:lnSpc>
                <a:spcPct val="90000"/>
              </a:lnSpc>
              <a:spcBef>
                <a:spcPts val="1313"/>
              </a:spcBef>
              <a:spcAft>
                <a:spcPts val="0"/>
              </a:spcAft>
              <a:buClr>
                <a:schemeClr val="dk1"/>
              </a:buClr>
              <a:buSzPts val="1800"/>
              <a:buChar char="•"/>
              <a:defRPr/>
            </a:lvl5pPr>
            <a:lvl6pPr marL="2743200" lvl="5" indent="-342900" algn="l">
              <a:lnSpc>
                <a:spcPct val="90000"/>
              </a:lnSpc>
              <a:spcBef>
                <a:spcPts val="1313"/>
              </a:spcBef>
              <a:spcAft>
                <a:spcPts val="0"/>
              </a:spcAft>
              <a:buClr>
                <a:schemeClr val="dk1"/>
              </a:buClr>
              <a:buSzPts val="1800"/>
              <a:buChar char="•"/>
              <a:defRPr/>
            </a:lvl6pPr>
            <a:lvl7pPr marL="3200400" lvl="6" indent="-342900" algn="l">
              <a:lnSpc>
                <a:spcPct val="90000"/>
              </a:lnSpc>
              <a:spcBef>
                <a:spcPts val="1313"/>
              </a:spcBef>
              <a:spcAft>
                <a:spcPts val="0"/>
              </a:spcAft>
              <a:buClr>
                <a:schemeClr val="dk1"/>
              </a:buClr>
              <a:buSzPts val="1800"/>
              <a:buChar char="•"/>
              <a:defRPr/>
            </a:lvl7pPr>
            <a:lvl8pPr marL="3657600" lvl="7" indent="-342900" algn="l">
              <a:lnSpc>
                <a:spcPct val="90000"/>
              </a:lnSpc>
              <a:spcBef>
                <a:spcPts val="1313"/>
              </a:spcBef>
              <a:spcAft>
                <a:spcPts val="0"/>
              </a:spcAft>
              <a:buClr>
                <a:schemeClr val="dk1"/>
              </a:buClr>
              <a:buSzPts val="1800"/>
              <a:buChar char="•"/>
              <a:defRPr/>
            </a:lvl8pPr>
            <a:lvl9pPr marL="4114800" lvl="8" indent="-342900" algn="l">
              <a:lnSpc>
                <a:spcPct val="90000"/>
              </a:lnSpc>
              <a:spcBef>
                <a:spcPts val="1313"/>
              </a:spcBef>
              <a:spcAft>
                <a:spcPts val="0"/>
              </a:spcAft>
              <a:buClr>
                <a:schemeClr val="dk1"/>
              </a:buClr>
              <a:buSzPts val="1800"/>
              <a:buChar char="•"/>
              <a:defRPr/>
            </a:lvl9pPr>
          </a:lstStyle>
          <a:p>
            <a:endParaRPr/>
          </a:p>
        </p:txBody>
      </p:sp>
      <p:sp>
        <p:nvSpPr>
          <p:cNvPr id="75" name="Google Shape;75;p14"/>
          <p:cNvSpPr txBox="1">
            <a:spLocks noGrp="1"/>
          </p:cNvSpPr>
          <p:nvPr>
            <p:ph type="dt" idx="10"/>
          </p:nvPr>
        </p:nvSpPr>
        <p:spPr>
          <a:xfrm>
            <a:off x="2200275" y="33700428"/>
            <a:ext cx="7200900" cy="19358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4"/>
          <p:cNvSpPr txBox="1">
            <a:spLocks noGrp="1"/>
          </p:cNvSpPr>
          <p:nvPr>
            <p:ph type="ftr" idx="11"/>
          </p:nvPr>
        </p:nvSpPr>
        <p:spPr>
          <a:xfrm>
            <a:off x="10601325" y="33700428"/>
            <a:ext cx="10801350" cy="193583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4"/>
          <p:cNvSpPr txBox="1">
            <a:spLocks noGrp="1"/>
          </p:cNvSpPr>
          <p:nvPr>
            <p:ph type="sldNum" idx="12"/>
          </p:nvPr>
        </p:nvSpPr>
        <p:spPr>
          <a:xfrm>
            <a:off x="22602825" y="33700428"/>
            <a:ext cx="7200900" cy="193583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rot="5400000">
            <a:off x="10946542" y="13892159"/>
            <a:ext cx="30813504" cy="69008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5"/>
          <p:cNvSpPr txBox="1">
            <a:spLocks noGrp="1"/>
          </p:cNvSpPr>
          <p:nvPr>
            <p:ph type="body" idx="1"/>
          </p:nvPr>
        </p:nvSpPr>
        <p:spPr>
          <a:xfrm rot="5400000">
            <a:off x="-3055208" y="7191322"/>
            <a:ext cx="30813504" cy="203025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625"/>
              </a:spcBef>
              <a:spcAft>
                <a:spcPts val="0"/>
              </a:spcAft>
              <a:buClr>
                <a:schemeClr val="dk1"/>
              </a:buClr>
              <a:buSzPts val="1800"/>
              <a:buChar char="•"/>
              <a:defRPr/>
            </a:lvl1pPr>
            <a:lvl2pPr marL="914400" lvl="1" indent="-342900" algn="l">
              <a:lnSpc>
                <a:spcPct val="90000"/>
              </a:lnSpc>
              <a:spcBef>
                <a:spcPts val="1313"/>
              </a:spcBef>
              <a:spcAft>
                <a:spcPts val="0"/>
              </a:spcAft>
              <a:buClr>
                <a:schemeClr val="dk1"/>
              </a:buClr>
              <a:buSzPts val="1800"/>
              <a:buChar char="•"/>
              <a:defRPr/>
            </a:lvl2pPr>
            <a:lvl3pPr marL="1371600" lvl="2" indent="-342900" algn="l">
              <a:lnSpc>
                <a:spcPct val="90000"/>
              </a:lnSpc>
              <a:spcBef>
                <a:spcPts val="1313"/>
              </a:spcBef>
              <a:spcAft>
                <a:spcPts val="0"/>
              </a:spcAft>
              <a:buClr>
                <a:schemeClr val="dk1"/>
              </a:buClr>
              <a:buSzPts val="1800"/>
              <a:buChar char="•"/>
              <a:defRPr/>
            </a:lvl3pPr>
            <a:lvl4pPr marL="1828800" lvl="3" indent="-342900" algn="l">
              <a:lnSpc>
                <a:spcPct val="90000"/>
              </a:lnSpc>
              <a:spcBef>
                <a:spcPts val="1313"/>
              </a:spcBef>
              <a:spcAft>
                <a:spcPts val="0"/>
              </a:spcAft>
              <a:buClr>
                <a:schemeClr val="dk1"/>
              </a:buClr>
              <a:buSzPts val="1800"/>
              <a:buChar char="•"/>
              <a:defRPr/>
            </a:lvl4pPr>
            <a:lvl5pPr marL="2286000" lvl="4" indent="-342900" algn="l">
              <a:lnSpc>
                <a:spcPct val="90000"/>
              </a:lnSpc>
              <a:spcBef>
                <a:spcPts val="1313"/>
              </a:spcBef>
              <a:spcAft>
                <a:spcPts val="0"/>
              </a:spcAft>
              <a:buClr>
                <a:schemeClr val="dk1"/>
              </a:buClr>
              <a:buSzPts val="1800"/>
              <a:buChar char="•"/>
              <a:defRPr/>
            </a:lvl5pPr>
            <a:lvl6pPr marL="2743200" lvl="5" indent="-342900" algn="l">
              <a:lnSpc>
                <a:spcPct val="90000"/>
              </a:lnSpc>
              <a:spcBef>
                <a:spcPts val="1313"/>
              </a:spcBef>
              <a:spcAft>
                <a:spcPts val="0"/>
              </a:spcAft>
              <a:buClr>
                <a:schemeClr val="dk1"/>
              </a:buClr>
              <a:buSzPts val="1800"/>
              <a:buChar char="•"/>
              <a:defRPr/>
            </a:lvl6pPr>
            <a:lvl7pPr marL="3200400" lvl="6" indent="-342900" algn="l">
              <a:lnSpc>
                <a:spcPct val="90000"/>
              </a:lnSpc>
              <a:spcBef>
                <a:spcPts val="1313"/>
              </a:spcBef>
              <a:spcAft>
                <a:spcPts val="0"/>
              </a:spcAft>
              <a:buClr>
                <a:schemeClr val="dk1"/>
              </a:buClr>
              <a:buSzPts val="1800"/>
              <a:buChar char="•"/>
              <a:defRPr/>
            </a:lvl7pPr>
            <a:lvl8pPr marL="3657600" lvl="7" indent="-342900" algn="l">
              <a:lnSpc>
                <a:spcPct val="90000"/>
              </a:lnSpc>
              <a:spcBef>
                <a:spcPts val="1313"/>
              </a:spcBef>
              <a:spcAft>
                <a:spcPts val="0"/>
              </a:spcAft>
              <a:buClr>
                <a:schemeClr val="dk1"/>
              </a:buClr>
              <a:buSzPts val="1800"/>
              <a:buChar char="•"/>
              <a:defRPr/>
            </a:lvl8pPr>
            <a:lvl9pPr marL="4114800" lvl="8" indent="-342900" algn="l">
              <a:lnSpc>
                <a:spcPct val="90000"/>
              </a:lnSpc>
              <a:spcBef>
                <a:spcPts val="1313"/>
              </a:spcBef>
              <a:spcAft>
                <a:spcPts val="0"/>
              </a:spcAft>
              <a:buClr>
                <a:schemeClr val="dk1"/>
              </a:buClr>
              <a:buSzPts val="1800"/>
              <a:buChar char="•"/>
              <a:defRPr/>
            </a:lvl9pPr>
          </a:lstStyle>
          <a:p>
            <a:endParaRPr/>
          </a:p>
        </p:txBody>
      </p:sp>
      <p:sp>
        <p:nvSpPr>
          <p:cNvPr id="81" name="Google Shape;81;p15"/>
          <p:cNvSpPr txBox="1">
            <a:spLocks noGrp="1"/>
          </p:cNvSpPr>
          <p:nvPr>
            <p:ph type="dt" idx="10"/>
          </p:nvPr>
        </p:nvSpPr>
        <p:spPr>
          <a:xfrm>
            <a:off x="2200275" y="33700428"/>
            <a:ext cx="7200900" cy="19358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5"/>
          <p:cNvSpPr txBox="1">
            <a:spLocks noGrp="1"/>
          </p:cNvSpPr>
          <p:nvPr>
            <p:ph type="ftr" idx="11"/>
          </p:nvPr>
        </p:nvSpPr>
        <p:spPr>
          <a:xfrm>
            <a:off x="10601325" y="33700428"/>
            <a:ext cx="10801350" cy="193583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
          <p:cNvSpPr txBox="1">
            <a:spLocks noGrp="1"/>
          </p:cNvSpPr>
          <p:nvPr>
            <p:ph type="sldNum" idx="12"/>
          </p:nvPr>
        </p:nvSpPr>
        <p:spPr>
          <a:xfrm>
            <a:off x="22602825" y="33700428"/>
            <a:ext cx="7200900" cy="193583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6"/>
          <p:cNvSpPr txBox="1">
            <a:spLocks noGrp="1"/>
          </p:cNvSpPr>
          <p:nvPr>
            <p:ph type="ctrTitle"/>
          </p:nvPr>
        </p:nvSpPr>
        <p:spPr>
          <a:xfrm>
            <a:off x="4000500" y="5950603"/>
            <a:ext cx="24003000" cy="12658701"/>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5750"/>
              <a:buFont typeface="Calibri"/>
              <a:buNone/>
              <a:defRPr sz="157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6"/>
          <p:cNvSpPr txBox="1">
            <a:spLocks noGrp="1"/>
          </p:cNvSpPr>
          <p:nvPr>
            <p:ph type="subTitle" idx="1"/>
          </p:nvPr>
        </p:nvSpPr>
        <p:spPr>
          <a:xfrm>
            <a:off x="4000500" y="19097472"/>
            <a:ext cx="24003000" cy="8778605"/>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2625"/>
              </a:spcBef>
              <a:spcAft>
                <a:spcPts val="0"/>
              </a:spcAft>
              <a:buClr>
                <a:schemeClr val="dk1"/>
              </a:buClr>
              <a:buSzPts val="6300"/>
              <a:buNone/>
              <a:defRPr sz="6300"/>
            </a:lvl1pPr>
            <a:lvl2pPr lvl="1" algn="ctr">
              <a:lnSpc>
                <a:spcPct val="90000"/>
              </a:lnSpc>
              <a:spcBef>
                <a:spcPts val="1313"/>
              </a:spcBef>
              <a:spcAft>
                <a:spcPts val="0"/>
              </a:spcAft>
              <a:buClr>
                <a:schemeClr val="dk1"/>
              </a:buClr>
              <a:buSzPts val="5250"/>
              <a:buNone/>
              <a:defRPr sz="5250"/>
            </a:lvl2pPr>
            <a:lvl3pPr lvl="2" algn="ctr">
              <a:lnSpc>
                <a:spcPct val="90000"/>
              </a:lnSpc>
              <a:spcBef>
                <a:spcPts val="1313"/>
              </a:spcBef>
              <a:spcAft>
                <a:spcPts val="0"/>
              </a:spcAft>
              <a:buClr>
                <a:schemeClr val="dk1"/>
              </a:buClr>
              <a:buSzPts val="4725"/>
              <a:buNone/>
              <a:defRPr sz="4725"/>
            </a:lvl3pPr>
            <a:lvl4pPr lvl="3" algn="ctr">
              <a:lnSpc>
                <a:spcPct val="90000"/>
              </a:lnSpc>
              <a:spcBef>
                <a:spcPts val="1313"/>
              </a:spcBef>
              <a:spcAft>
                <a:spcPts val="0"/>
              </a:spcAft>
              <a:buClr>
                <a:schemeClr val="dk1"/>
              </a:buClr>
              <a:buSzPts val="4200"/>
              <a:buNone/>
              <a:defRPr sz="4200"/>
            </a:lvl4pPr>
            <a:lvl5pPr lvl="4" algn="ctr">
              <a:lnSpc>
                <a:spcPct val="90000"/>
              </a:lnSpc>
              <a:spcBef>
                <a:spcPts val="1313"/>
              </a:spcBef>
              <a:spcAft>
                <a:spcPts val="0"/>
              </a:spcAft>
              <a:buClr>
                <a:schemeClr val="dk1"/>
              </a:buClr>
              <a:buSzPts val="4200"/>
              <a:buNone/>
              <a:defRPr sz="4200"/>
            </a:lvl5pPr>
            <a:lvl6pPr lvl="5" algn="ctr">
              <a:lnSpc>
                <a:spcPct val="90000"/>
              </a:lnSpc>
              <a:spcBef>
                <a:spcPts val="1313"/>
              </a:spcBef>
              <a:spcAft>
                <a:spcPts val="0"/>
              </a:spcAft>
              <a:buClr>
                <a:schemeClr val="dk1"/>
              </a:buClr>
              <a:buSzPts val="4200"/>
              <a:buNone/>
              <a:defRPr sz="4200"/>
            </a:lvl6pPr>
            <a:lvl7pPr lvl="6" algn="ctr">
              <a:lnSpc>
                <a:spcPct val="90000"/>
              </a:lnSpc>
              <a:spcBef>
                <a:spcPts val="1313"/>
              </a:spcBef>
              <a:spcAft>
                <a:spcPts val="0"/>
              </a:spcAft>
              <a:buClr>
                <a:schemeClr val="dk1"/>
              </a:buClr>
              <a:buSzPts val="4200"/>
              <a:buNone/>
              <a:defRPr sz="4200"/>
            </a:lvl7pPr>
            <a:lvl8pPr lvl="7" algn="ctr">
              <a:lnSpc>
                <a:spcPct val="90000"/>
              </a:lnSpc>
              <a:spcBef>
                <a:spcPts val="1313"/>
              </a:spcBef>
              <a:spcAft>
                <a:spcPts val="0"/>
              </a:spcAft>
              <a:buClr>
                <a:schemeClr val="dk1"/>
              </a:buClr>
              <a:buSzPts val="4200"/>
              <a:buNone/>
              <a:defRPr sz="4200"/>
            </a:lvl8pPr>
            <a:lvl9pPr lvl="8" algn="ctr">
              <a:lnSpc>
                <a:spcPct val="90000"/>
              </a:lnSpc>
              <a:spcBef>
                <a:spcPts val="1313"/>
              </a:spcBef>
              <a:spcAft>
                <a:spcPts val="0"/>
              </a:spcAft>
              <a:buClr>
                <a:schemeClr val="dk1"/>
              </a:buClr>
              <a:buSzPts val="4200"/>
              <a:buNone/>
              <a:defRPr sz="4200"/>
            </a:lvl9pPr>
          </a:lstStyle>
          <a:p>
            <a:endParaRPr/>
          </a:p>
        </p:txBody>
      </p:sp>
      <p:sp>
        <p:nvSpPr>
          <p:cNvPr id="22" name="Google Shape;22;p6"/>
          <p:cNvSpPr txBox="1">
            <a:spLocks noGrp="1"/>
          </p:cNvSpPr>
          <p:nvPr>
            <p:ph type="dt" idx="10"/>
          </p:nvPr>
        </p:nvSpPr>
        <p:spPr>
          <a:xfrm>
            <a:off x="2200275" y="33700428"/>
            <a:ext cx="7200900" cy="19358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6"/>
          <p:cNvSpPr txBox="1">
            <a:spLocks noGrp="1"/>
          </p:cNvSpPr>
          <p:nvPr>
            <p:ph type="ftr" idx="11"/>
          </p:nvPr>
        </p:nvSpPr>
        <p:spPr>
          <a:xfrm>
            <a:off x="10601325" y="33700428"/>
            <a:ext cx="10801350" cy="193583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6"/>
          <p:cNvSpPr txBox="1">
            <a:spLocks noGrp="1"/>
          </p:cNvSpPr>
          <p:nvPr>
            <p:ph type="sldNum" idx="12"/>
          </p:nvPr>
        </p:nvSpPr>
        <p:spPr>
          <a:xfrm>
            <a:off x="22602825" y="33700428"/>
            <a:ext cx="7200900" cy="193583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2200275" y="1935841"/>
            <a:ext cx="27603450" cy="702793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7"/>
          <p:cNvSpPr txBox="1">
            <a:spLocks noGrp="1"/>
          </p:cNvSpPr>
          <p:nvPr>
            <p:ph type="body" idx="1"/>
          </p:nvPr>
        </p:nvSpPr>
        <p:spPr>
          <a:xfrm>
            <a:off x="2200275" y="9679194"/>
            <a:ext cx="27603450" cy="2307014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625"/>
              </a:spcBef>
              <a:spcAft>
                <a:spcPts val="0"/>
              </a:spcAft>
              <a:buClr>
                <a:schemeClr val="dk1"/>
              </a:buClr>
              <a:buSzPts val="1800"/>
              <a:buChar char="•"/>
              <a:defRPr/>
            </a:lvl1pPr>
            <a:lvl2pPr marL="914400" lvl="1" indent="-342900" algn="l">
              <a:lnSpc>
                <a:spcPct val="90000"/>
              </a:lnSpc>
              <a:spcBef>
                <a:spcPts val="1313"/>
              </a:spcBef>
              <a:spcAft>
                <a:spcPts val="0"/>
              </a:spcAft>
              <a:buClr>
                <a:schemeClr val="dk1"/>
              </a:buClr>
              <a:buSzPts val="1800"/>
              <a:buChar char="•"/>
              <a:defRPr/>
            </a:lvl2pPr>
            <a:lvl3pPr marL="1371600" lvl="2" indent="-342900" algn="l">
              <a:lnSpc>
                <a:spcPct val="90000"/>
              </a:lnSpc>
              <a:spcBef>
                <a:spcPts val="1313"/>
              </a:spcBef>
              <a:spcAft>
                <a:spcPts val="0"/>
              </a:spcAft>
              <a:buClr>
                <a:schemeClr val="dk1"/>
              </a:buClr>
              <a:buSzPts val="1800"/>
              <a:buChar char="•"/>
              <a:defRPr/>
            </a:lvl3pPr>
            <a:lvl4pPr marL="1828800" lvl="3" indent="-342900" algn="l">
              <a:lnSpc>
                <a:spcPct val="90000"/>
              </a:lnSpc>
              <a:spcBef>
                <a:spcPts val="1313"/>
              </a:spcBef>
              <a:spcAft>
                <a:spcPts val="0"/>
              </a:spcAft>
              <a:buClr>
                <a:schemeClr val="dk1"/>
              </a:buClr>
              <a:buSzPts val="1800"/>
              <a:buChar char="•"/>
              <a:defRPr/>
            </a:lvl4pPr>
            <a:lvl5pPr marL="2286000" lvl="4" indent="-342900" algn="l">
              <a:lnSpc>
                <a:spcPct val="90000"/>
              </a:lnSpc>
              <a:spcBef>
                <a:spcPts val="1313"/>
              </a:spcBef>
              <a:spcAft>
                <a:spcPts val="0"/>
              </a:spcAft>
              <a:buClr>
                <a:schemeClr val="dk1"/>
              </a:buClr>
              <a:buSzPts val="1800"/>
              <a:buChar char="•"/>
              <a:defRPr/>
            </a:lvl5pPr>
            <a:lvl6pPr marL="2743200" lvl="5" indent="-342900" algn="l">
              <a:lnSpc>
                <a:spcPct val="90000"/>
              </a:lnSpc>
              <a:spcBef>
                <a:spcPts val="1313"/>
              </a:spcBef>
              <a:spcAft>
                <a:spcPts val="0"/>
              </a:spcAft>
              <a:buClr>
                <a:schemeClr val="dk1"/>
              </a:buClr>
              <a:buSzPts val="1800"/>
              <a:buChar char="•"/>
              <a:defRPr/>
            </a:lvl6pPr>
            <a:lvl7pPr marL="3200400" lvl="6" indent="-342900" algn="l">
              <a:lnSpc>
                <a:spcPct val="90000"/>
              </a:lnSpc>
              <a:spcBef>
                <a:spcPts val="1313"/>
              </a:spcBef>
              <a:spcAft>
                <a:spcPts val="0"/>
              </a:spcAft>
              <a:buClr>
                <a:schemeClr val="dk1"/>
              </a:buClr>
              <a:buSzPts val="1800"/>
              <a:buChar char="•"/>
              <a:defRPr/>
            </a:lvl7pPr>
            <a:lvl8pPr marL="3657600" lvl="7" indent="-342900" algn="l">
              <a:lnSpc>
                <a:spcPct val="90000"/>
              </a:lnSpc>
              <a:spcBef>
                <a:spcPts val="1313"/>
              </a:spcBef>
              <a:spcAft>
                <a:spcPts val="0"/>
              </a:spcAft>
              <a:buClr>
                <a:schemeClr val="dk1"/>
              </a:buClr>
              <a:buSzPts val="1800"/>
              <a:buChar char="•"/>
              <a:defRPr/>
            </a:lvl8pPr>
            <a:lvl9pPr marL="4114800" lvl="8" indent="-342900" algn="l">
              <a:lnSpc>
                <a:spcPct val="90000"/>
              </a:lnSpc>
              <a:spcBef>
                <a:spcPts val="1313"/>
              </a:spcBef>
              <a:spcAft>
                <a:spcPts val="0"/>
              </a:spcAft>
              <a:buClr>
                <a:schemeClr val="dk1"/>
              </a:buClr>
              <a:buSzPts val="1800"/>
              <a:buChar char="•"/>
              <a:defRPr/>
            </a:lvl9pPr>
          </a:lstStyle>
          <a:p>
            <a:endParaRPr/>
          </a:p>
        </p:txBody>
      </p:sp>
      <p:sp>
        <p:nvSpPr>
          <p:cNvPr id="28" name="Google Shape;28;p7"/>
          <p:cNvSpPr txBox="1">
            <a:spLocks noGrp="1"/>
          </p:cNvSpPr>
          <p:nvPr>
            <p:ph type="dt" idx="10"/>
          </p:nvPr>
        </p:nvSpPr>
        <p:spPr>
          <a:xfrm>
            <a:off x="2200275" y="33700428"/>
            <a:ext cx="7200900" cy="19358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7"/>
          <p:cNvSpPr txBox="1">
            <a:spLocks noGrp="1"/>
          </p:cNvSpPr>
          <p:nvPr>
            <p:ph type="ftr" idx="11"/>
          </p:nvPr>
        </p:nvSpPr>
        <p:spPr>
          <a:xfrm>
            <a:off x="10601325" y="33700428"/>
            <a:ext cx="10801350" cy="193583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7"/>
          <p:cNvSpPr txBox="1">
            <a:spLocks noGrp="1"/>
          </p:cNvSpPr>
          <p:nvPr>
            <p:ph type="sldNum" idx="12"/>
          </p:nvPr>
        </p:nvSpPr>
        <p:spPr>
          <a:xfrm>
            <a:off x="22602825" y="33700428"/>
            <a:ext cx="7200900" cy="193583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2183606" y="9064780"/>
            <a:ext cx="27603450" cy="1512478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750"/>
              <a:buFont typeface="Calibri"/>
              <a:buNone/>
              <a:defRPr sz="157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8"/>
          <p:cNvSpPr txBox="1">
            <a:spLocks noGrp="1"/>
          </p:cNvSpPr>
          <p:nvPr>
            <p:ph type="body" idx="1"/>
          </p:nvPr>
        </p:nvSpPr>
        <p:spPr>
          <a:xfrm>
            <a:off x="2183606" y="24332656"/>
            <a:ext cx="27603450" cy="79537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625"/>
              </a:spcBef>
              <a:spcAft>
                <a:spcPts val="0"/>
              </a:spcAft>
              <a:buClr>
                <a:srgbClr val="888888"/>
              </a:buClr>
              <a:buSzPts val="6300"/>
              <a:buNone/>
              <a:defRPr sz="6300">
                <a:solidFill>
                  <a:srgbClr val="888888"/>
                </a:solidFill>
              </a:defRPr>
            </a:lvl1pPr>
            <a:lvl2pPr marL="914400" lvl="1" indent="-228600" algn="l">
              <a:lnSpc>
                <a:spcPct val="90000"/>
              </a:lnSpc>
              <a:spcBef>
                <a:spcPts val="1313"/>
              </a:spcBef>
              <a:spcAft>
                <a:spcPts val="0"/>
              </a:spcAft>
              <a:buClr>
                <a:srgbClr val="888888"/>
              </a:buClr>
              <a:buSzPts val="5250"/>
              <a:buNone/>
              <a:defRPr sz="5250">
                <a:solidFill>
                  <a:srgbClr val="888888"/>
                </a:solidFill>
              </a:defRPr>
            </a:lvl2pPr>
            <a:lvl3pPr marL="1371600" lvl="2" indent="-228600" algn="l">
              <a:lnSpc>
                <a:spcPct val="90000"/>
              </a:lnSpc>
              <a:spcBef>
                <a:spcPts val="1313"/>
              </a:spcBef>
              <a:spcAft>
                <a:spcPts val="0"/>
              </a:spcAft>
              <a:buClr>
                <a:srgbClr val="888888"/>
              </a:buClr>
              <a:buSzPts val="4725"/>
              <a:buNone/>
              <a:defRPr sz="4725">
                <a:solidFill>
                  <a:srgbClr val="888888"/>
                </a:solidFill>
              </a:defRPr>
            </a:lvl3pPr>
            <a:lvl4pPr marL="1828800" lvl="3" indent="-228600" algn="l">
              <a:lnSpc>
                <a:spcPct val="90000"/>
              </a:lnSpc>
              <a:spcBef>
                <a:spcPts val="1313"/>
              </a:spcBef>
              <a:spcAft>
                <a:spcPts val="0"/>
              </a:spcAft>
              <a:buClr>
                <a:srgbClr val="888888"/>
              </a:buClr>
              <a:buSzPts val="4200"/>
              <a:buNone/>
              <a:defRPr sz="4200">
                <a:solidFill>
                  <a:srgbClr val="888888"/>
                </a:solidFill>
              </a:defRPr>
            </a:lvl4pPr>
            <a:lvl5pPr marL="2286000" lvl="4" indent="-228600" algn="l">
              <a:lnSpc>
                <a:spcPct val="90000"/>
              </a:lnSpc>
              <a:spcBef>
                <a:spcPts val="1313"/>
              </a:spcBef>
              <a:spcAft>
                <a:spcPts val="0"/>
              </a:spcAft>
              <a:buClr>
                <a:srgbClr val="888888"/>
              </a:buClr>
              <a:buSzPts val="4200"/>
              <a:buNone/>
              <a:defRPr sz="4200">
                <a:solidFill>
                  <a:srgbClr val="888888"/>
                </a:solidFill>
              </a:defRPr>
            </a:lvl5pPr>
            <a:lvl6pPr marL="2743200" lvl="5" indent="-228600" algn="l">
              <a:lnSpc>
                <a:spcPct val="90000"/>
              </a:lnSpc>
              <a:spcBef>
                <a:spcPts val="1313"/>
              </a:spcBef>
              <a:spcAft>
                <a:spcPts val="0"/>
              </a:spcAft>
              <a:buClr>
                <a:srgbClr val="888888"/>
              </a:buClr>
              <a:buSzPts val="4200"/>
              <a:buNone/>
              <a:defRPr sz="4200">
                <a:solidFill>
                  <a:srgbClr val="888888"/>
                </a:solidFill>
              </a:defRPr>
            </a:lvl6pPr>
            <a:lvl7pPr marL="3200400" lvl="6" indent="-228600" algn="l">
              <a:lnSpc>
                <a:spcPct val="90000"/>
              </a:lnSpc>
              <a:spcBef>
                <a:spcPts val="1313"/>
              </a:spcBef>
              <a:spcAft>
                <a:spcPts val="0"/>
              </a:spcAft>
              <a:buClr>
                <a:srgbClr val="888888"/>
              </a:buClr>
              <a:buSzPts val="4200"/>
              <a:buNone/>
              <a:defRPr sz="4200">
                <a:solidFill>
                  <a:srgbClr val="888888"/>
                </a:solidFill>
              </a:defRPr>
            </a:lvl7pPr>
            <a:lvl8pPr marL="3657600" lvl="7" indent="-228600" algn="l">
              <a:lnSpc>
                <a:spcPct val="90000"/>
              </a:lnSpc>
              <a:spcBef>
                <a:spcPts val="1313"/>
              </a:spcBef>
              <a:spcAft>
                <a:spcPts val="0"/>
              </a:spcAft>
              <a:buClr>
                <a:srgbClr val="888888"/>
              </a:buClr>
              <a:buSzPts val="4200"/>
              <a:buNone/>
              <a:defRPr sz="4200">
                <a:solidFill>
                  <a:srgbClr val="888888"/>
                </a:solidFill>
              </a:defRPr>
            </a:lvl8pPr>
            <a:lvl9pPr marL="4114800" lvl="8" indent="-228600" algn="l">
              <a:lnSpc>
                <a:spcPct val="90000"/>
              </a:lnSpc>
              <a:spcBef>
                <a:spcPts val="1313"/>
              </a:spcBef>
              <a:spcAft>
                <a:spcPts val="0"/>
              </a:spcAft>
              <a:buClr>
                <a:srgbClr val="888888"/>
              </a:buClr>
              <a:buSzPts val="4200"/>
              <a:buNone/>
              <a:defRPr sz="4200">
                <a:solidFill>
                  <a:srgbClr val="888888"/>
                </a:solidFill>
              </a:defRPr>
            </a:lvl9pPr>
          </a:lstStyle>
          <a:p>
            <a:endParaRPr/>
          </a:p>
        </p:txBody>
      </p:sp>
      <p:sp>
        <p:nvSpPr>
          <p:cNvPr id="34" name="Google Shape;34;p8"/>
          <p:cNvSpPr txBox="1">
            <a:spLocks noGrp="1"/>
          </p:cNvSpPr>
          <p:nvPr>
            <p:ph type="dt" idx="10"/>
          </p:nvPr>
        </p:nvSpPr>
        <p:spPr>
          <a:xfrm>
            <a:off x="2200275" y="33700428"/>
            <a:ext cx="7200900" cy="19358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ftr" idx="11"/>
          </p:nvPr>
        </p:nvSpPr>
        <p:spPr>
          <a:xfrm>
            <a:off x="10601325" y="33700428"/>
            <a:ext cx="10801350" cy="193583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8"/>
          <p:cNvSpPr txBox="1">
            <a:spLocks noGrp="1"/>
          </p:cNvSpPr>
          <p:nvPr>
            <p:ph type="sldNum" idx="12"/>
          </p:nvPr>
        </p:nvSpPr>
        <p:spPr>
          <a:xfrm>
            <a:off x="22602825" y="33700428"/>
            <a:ext cx="7200900" cy="193583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2200275" y="1935841"/>
            <a:ext cx="27603450" cy="702793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9"/>
          <p:cNvSpPr txBox="1">
            <a:spLocks noGrp="1"/>
          </p:cNvSpPr>
          <p:nvPr>
            <p:ph type="body" idx="1"/>
          </p:nvPr>
        </p:nvSpPr>
        <p:spPr>
          <a:xfrm>
            <a:off x="2200275" y="9679194"/>
            <a:ext cx="13601700" cy="2307014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625"/>
              </a:spcBef>
              <a:spcAft>
                <a:spcPts val="0"/>
              </a:spcAft>
              <a:buClr>
                <a:schemeClr val="dk1"/>
              </a:buClr>
              <a:buSzPts val="1800"/>
              <a:buChar char="•"/>
              <a:defRPr/>
            </a:lvl1pPr>
            <a:lvl2pPr marL="914400" lvl="1" indent="-342900" algn="l">
              <a:lnSpc>
                <a:spcPct val="90000"/>
              </a:lnSpc>
              <a:spcBef>
                <a:spcPts val="1313"/>
              </a:spcBef>
              <a:spcAft>
                <a:spcPts val="0"/>
              </a:spcAft>
              <a:buClr>
                <a:schemeClr val="dk1"/>
              </a:buClr>
              <a:buSzPts val="1800"/>
              <a:buChar char="•"/>
              <a:defRPr/>
            </a:lvl2pPr>
            <a:lvl3pPr marL="1371600" lvl="2" indent="-342900" algn="l">
              <a:lnSpc>
                <a:spcPct val="90000"/>
              </a:lnSpc>
              <a:spcBef>
                <a:spcPts val="1313"/>
              </a:spcBef>
              <a:spcAft>
                <a:spcPts val="0"/>
              </a:spcAft>
              <a:buClr>
                <a:schemeClr val="dk1"/>
              </a:buClr>
              <a:buSzPts val="1800"/>
              <a:buChar char="•"/>
              <a:defRPr/>
            </a:lvl3pPr>
            <a:lvl4pPr marL="1828800" lvl="3" indent="-342900" algn="l">
              <a:lnSpc>
                <a:spcPct val="90000"/>
              </a:lnSpc>
              <a:spcBef>
                <a:spcPts val="1313"/>
              </a:spcBef>
              <a:spcAft>
                <a:spcPts val="0"/>
              </a:spcAft>
              <a:buClr>
                <a:schemeClr val="dk1"/>
              </a:buClr>
              <a:buSzPts val="1800"/>
              <a:buChar char="•"/>
              <a:defRPr/>
            </a:lvl4pPr>
            <a:lvl5pPr marL="2286000" lvl="4" indent="-342900" algn="l">
              <a:lnSpc>
                <a:spcPct val="90000"/>
              </a:lnSpc>
              <a:spcBef>
                <a:spcPts val="1313"/>
              </a:spcBef>
              <a:spcAft>
                <a:spcPts val="0"/>
              </a:spcAft>
              <a:buClr>
                <a:schemeClr val="dk1"/>
              </a:buClr>
              <a:buSzPts val="1800"/>
              <a:buChar char="•"/>
              <a:defRPr/>
            </a:lvl5pPr>
            <a:lvl6pPr marL="2743200" lvl="5" indent="-342900" algn="l">
              <a:lnSpc>
                <a:spcPct val="90000"/>
              </a:lnSpc>
              <a:spcBef>
                <a:spcPts val="1313"/>
              </a:spcBef>
              <a:spcAft>
                <a:spcPts val="0"/>
              </a:spcAft>
              <a:buClr>
                <a:schemeClr val="dk1"/>
              </a:buClr>
              <a:buSzPts val="1800"/>
              <a:buChar char="•"/>
              <a:defRPr/>
            </a:lvl6pPr>
            <a:lvl7pPr marL="3200400" lvl="6" indent="-342900" algn="l">
              <a:lnSpc>
                <a:spcPct val="90000"/>
              </a:lnSpc>
              <a:spcBef>
                <a:spcPts val="1313"/>
              </a:spcBef>
              <a:spcAft>
                <a:spcPts val="0"/>
              </a:spcAft>
              <a:buClr>
                <a:schemeClr val="dk1"/>
              </a:buClr>
              <a:buSzPts val="1800"/>
              <a:buChar char="•"/>
              <a:defRPr/>
            </a:lvl7pPr>
            <a:lvl8pPr marL="3657600" lvl="7" indent="-342900" algn="l">
              <a:lnSpc>
                <a:spcPct val="90000"/>
              </a:lnSpc>
              <a:spcBef>
                <a:spcPts val="1313"/>
              </a:spcBef>
              <a:spcAft>
                <a:spcPts val="0"/>
              </a:spcAft>
              <a:buClr>
                <a:schemeClr val="dk1"/>
              </a:buClr>
              <a:buSzPts val="1800"/>
              <a:buChar char="•"/>
              <a:defRPr/>
            </a:lvl8pPr>
            <a:lvl9pPr marL="4114800" lvl="8" indent="-342900" algn="l">
              <a:lnSpc>
                <a:spcPct val="90000"/>
              </a:lnSpc>
              <a:spcBef>
                <a:spcPts val="1313"/>
              </a:spcBef>
              <a:spcAft>
                <a:spcPts val="0"/>
              </a:spcAft>
              <a:buClr>
                <a:schemeClr val="dk1"/>
              </a:buClr>
              <a:buSzPts val="1800"/>
              <a:buChar char="•"/>
              <a:defRPr/>
            </a:lvl9pPr>
          </a:lstStyle>
          <a:p>
            <a:endParaRPr/>
          </a:p>
        </p:txBody>
      </p:sp>
      <p:sp>
        <p:nvSpPr>
          <p:cNvPr id="40" name="Google Shape;40;p9"/>
          <p:cNvSpPr txBox="1">
            <a:spLocks noGrp="1"/>
          </p:cNvSpPr>
          <p:nvPr>
            <p:ph type="body" idx="2"/>
          </p:nvPr>
        </p:nvSpPr>
        <p:spPr>
          <a:xfrm>
            <a:off x="16202025" y="9679194"/>
            <a:ext cx="13601700" cy="2307014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625"/>
              </a:spcBef>
              <a:spcAft>
                <a:spcPts val="0"/>
              </a:spcAft>
              <a:buClr>
                <a:schemeClr val="dk1"/>
              </a:buClr>
              <a:buSzPts val="1800"/>
              <a:buChar char="•"/>
              <a:defRPr/>
            </a:lvl1pPr>
            <a:lvl2pPr marL="914400" lvl="1" indent="-342900" algn="l">
              <a:lnSpc>
                <a:spcPct val="90000"/>
              </a:lnSpc>
              <a:spcBef>
                <a:spcPts val="1313"/>
              </a:spcBef>
              <a:spcAft>
                <a:spcPts val="0"/>
              </a:spcAft>
              <a:buClr>
                <a:schemeClr val="dk1"/>
              </a:buClr>
              <a:buSzPts val="1800"/>
              <a:buChar char="•"/>
              <a:defRPr/>
            </a:lvl2pPr>
            <a:lvl3pPr marL="1371600" lvl="2" indent="-342900" algn="l">
              <a:lnSpc>
                <a:spcPct val="90000"/>
              </a:lnSpc>
              <a:spcBef>
                <a:spcPts val="1313"/>
              </a:spcBef>
              <a:spcAft>
                <a:spcPts val="0"/>
              </a:spcAft>
              <a:buClr>
                <a:schemeClr val="dk1"/>
              </a:buClr>
              <a:buSzPts val="1800"/>
              <a:buChar char="•"/>
              <a:defRPr/>
            </a:lvl3pPr>
            <a:lvl4pPr marL="1828800" lvl="3" indent="-342900" algn="l">
              <a:lnSpc>
                <a:spcPct val="90000"/>
              </a:lnSpc>
              <a:spcBef>
                <a:spcPts val="1313"/>
              </a:spcBef>
              <a:spcAft>
                <a:spcPts val="0"/>
              </a:spcAft>
              <a:buClr>
                <a:schemeClr val="dk1"/>
              </a:buClr>
              <a:buSzPts val="1800"/>
              <a:buChar char="•"/>
              <a:defRPr/>
            </a:lvl4pPr>
            <a:lvl5pPr marL="2286000" lvl="4" indent="-342900" algn="l">
              <a:lnSpc>
                <a:spcPct val="90000"/>
              </a:lnSpc>
              <a:spcBef>
                <a:spcPts val="1313"/>
              </a:spcBef>
              <a:spcAft>
                <a:spcPts val="0"/>
              </a:spcAft>
              <a:buClr>
                <a:schemeClr val="dk1"/>
              </a:buClr>
              <a:buSzPts val="1800"/>
              <a:buChar char="•"/>
              <a:defRPr/>
            </a:lvl5pPr>
            <a:lvl6pPr marL="2743200" lvl="5" indent="-342900" algn="l">
              <a:lnSpc>
                <a:spcPct val="90000"/>
              </a:lnSpc>
              <a:spcBef>
                <a:spcPts val="1313"/>
              </a:spcBef>
              <a:spcAft>
                <a:spcPts val="0"/>
              </a:spcAft>
              <a:buClr>
                <a:schemeClr val="dk1"/>
              </a:buClr>
              <a:buSzPts val="1800"/>
              <a:buChar char="•"/>
              <a:defRPr/>
            </a:lvl6pPr>
            <a:lvl7pPr marL="3200400" lvl="6" indent="-342900" algn="l">
              <a:lnSpc>
                <a:spcPct val="90000"/>
              </a:lnSpc>
              <a:spcBef>
                <a:spcPts val="1313"/>
              </a:spcBef>
              <a:spcAft>
                <a:spcPts val="0"/>
              </a:spcAft>
              <a:buClr>
                <a:schemeClr val="dk1"/>
              </a:buClr>
              <a:buSzPts val="1800"/>
              <a:buChar char="•"/>
              <a:defRPr/>
            </a:lvl7pPr>
            <a:lvl8pPr marL="3657600" lvl="7" indent="-342900" algn="l">
              <a:lnSpc>
                <a:spcPct val="90000"/>
              </a:lnSpc>
              <a:spcBef>
                <a:spcPts val="1313"/>
              </a:spcBef>
              <a:spcAft>
                <a:spcPts val="0"/>
              </a:spcAft>
              <a:buClr>
                <a:schemeClr val="dk1"/>
              </a:buClr>
              <a:buSzPts val="1800"/>
              <a:buChar char="•"/>
              <a:defRPr/>
            </a:lvl8pPr>
            <a:lvl9pPr marL="4114800" lvl="8" indent="-342900" algn="l">
              <a:lnSpc>
                <a:spcPct val="90000"/>
              </a:lnSpc>
              <a:spcBef>
                <a:spcPts val="1313"/>
              </a:spcBef>
              <a:spcAft>
                <a:spcPts val="0"/>
              </a:spcAft>
              <a:buClr>
                <a:schemeClr val="dk1"/>
              </a:buClr>
              <a:buSzPts val="1800"/>
              <a:buChar char="•"/>
              <a:defRPr/>
            </a:lvl9pPr>
          </a:lstStyle>
          <a:p>
            <a:endParaRPr/>
          </a:p>
        </p:txBody>
      </p:sp>
      <p:sp>
        <p:nvSpPr>
          <p:cNvPr id="41" name="Google Shape;41;p9"/>
          <p:cNvSpPr txBox="1">
            <a:spLocks noGrp="1"/>
          </p:cNvSpPr>
          <p:nvPr>
            <p:ph type="dt" idx="10"/>
          </p:nvPr>
        </p:nvSpPr>
        <p:spPr>
          <a:xfrm>
            <a:off x="2200275" y="33700428"/>
            <a:ext cx="7200900" cy="19358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9"/>
          <p:cNvSpPr txBox="1">
            <a:spLocks noGrp="1"/>
          </p:cNvSpPr>
          <p:nvPr>
            <p:ph type="ftr" idx="11"/>
          </p:nvPr>
        </p:nvSpPr>
        <p:spPr>
          <a:xfrm>
            <a:off x="10601325" y="33700428"/>
            <a:ext cx="10801350" cy="193583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sldNum" idx="12"/>
          </p:nvPr>
        </p:nvSpPr>
        <p:spPr>
          <a:xfrm>
            <a:off x="22602825" y="33700428"/>
            <a:ext cx="7200900" cy="193583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2204443" y="1935841"/>
            <a:ext cx="27603450" cy="702793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0"/>
          <p:cNvSpPr txBox="1">
            <a:spLocks noGrp="1"/>
          </p:cNvSpPr>
          <p:nvPr>
            <p:ph type="body" idx="1"/>
          </p:nvPr>
        </p:nvSpPr>
        <p:spPr>
          <a:xfrm>
            <a:off x="2204445" y="8913277"/>
            <a:ext cx="13539191" cy="4368259"/>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625"/>
              </a:spcBef>
              <a:spcAft>
                <a:spcPts val="0"/>
              </a:spcAft>
              <a:buClr>
                <a:schemeClr val="dk1"/>
              </a:buClr>
              <a:buSzPts val="6300"/>
              <a:buNone/>
              <a:defRPr sz="6300" b="1"/>
            </a:lvl1pPr>
            <a:lvl2pPr marL="914400" lvl="1" indent="-228600" algn="l">
              <a:lnSpc>
                <a:spcPct val="90000"/>
              </a:lnSpc>
              <a:spcBef>
                <a:spcPts val="1313"/>
              </a:spcBef>
              <a:spcAft>
                <a:spcPts val="0"/>
              </a:spcAft>
              <a:buClr>
                <a:schemeClr val="dk1"/>
              </a:buClr>
              <a:buSzPts val="5250"/>
              <a:buNone/>
              <a:defRPr sz="5250" b="1"/>
            </a:lvl2pPr>
            <a:lvl3pPr marL="1371600" lvl="2" indent="-228600" algn="l">
              <a:lnSpc>
                <a:spcPct val="90000"/>
              </a:lnSpc>
              <a:spcBef>
                <a:spcPts val="1313"/>
              </a:spcBef>
              <a:spcAft>
                <a:spcPts val="0"/>
              </a:spcAft>
              <a:buClr>
                <a:schemeClr val="dk1"/>
              </a:buClr>
              <a:buSzPts val="4725"/>
              <a:buNone/>
              <a:defRPr sz="4725" b="1"/>
            </a:lvl3pPr>
            <a:lvl4pPr marL="1828800" lvl="3" indent="-228600" algn="l">
              <a:lnSpc>
                <a:spcPct val="90000"/>
              </a:lnSpc>
              <a:spcBef>
                <a:spcPts val="1313"/>
              </a:spcBef>
              <a:spcAft>
                <a:spcPts val="0"/>
              </a:spcAft>
              <a:buClr>
                <a:schemeClr val="dk1"/>
              </a:buClr>
              <a:buSzPts val="4200"/>
              <a:buNone/>
              <a:defRPr sz="4200" b="1"/>
            </a:lvl4pPr>
            <a:lvl5pPr marL="2286000" lvl="4" indent="-228600" algn="l">
              <a:lnSpc>
                <a:spcPct val="90000"/>
              </a:lnSpc>
              <a:spcBef>
                <a:spcPts val="1313"/>
              </a:spcBef>
              <a:spcAft>
                <a:spcPts val="0"/>
              </a:spcAft>
              <a:buClr>
                <a:schemeClr val="dk1"/>
              </a:buClr>
              <a:buSzPts val="4200"/>
              <a:buNone/>
              <a:defRPr sz="4200" b="1"/>
            </a:lvl5pPr>
            <a:lvl6pPr marL="2743200" lvl="5" indent="-228600" algn="l">
              <a:lnSpc>
                <a:spcPct val="90000"/>
              </a:lnSpc>
              <a:spcBef>
                <a:spcPts val="1313"/>
              </a:spcBef>
              <a:spcAft>
                <a:spcPts val="0"/>
              </a:spcAft>
              <a:buClr>
                <a:schemeClr val="dk1"/>
              </a:buClr>
              <a:buSzPts val="4200"/>
              <a:buNone/>
              <a:defRPr sz="4200" b="1"/>
            </a:lvl6pPr>
            <a:lvl7pPr marL="3200400" lvl="6" indent="-228600" algn="l">
              <a:lnSpc>
                <a:spcPct val="90000"/>
              </a:lnSpc>
              <a:spcBef>
                <a:spcPts val="1313"/>
              </a:spcBef>
              <a:spcAft>
                <a:spcPts val="0"/>
              </a:spcAft>
              <a:buClr>
                <a:schemeClr val="dk1"/>
              </a:buClr>
              <a:buSzPts val="4200"/>
              <a:buNone/>
              <a:defRPr sz="4200" b="1"/>
            </a:lvl7pPr>
            <a:lvl8pPr marL="3657600" lvl="7" indent="-228600" algn="l">
              <a:lnSpc>
                <a:spcPct val="90000"/>
              </a:lnSpc>
              <a:spcBef>
                <a:spcPts val="1313"/>
              </a:spcBef>
              <a:spcAft>
                <a:spcPts val="0"/>
              </a:spcAft>
              <a:buClr>
                <a:schemeClr val="dk1"/>
              </a:buClr>
              <a:buSzPts val="4200"/>
              <a:buNone/>
              <a:defRPr sz="4200" b="1"/>
            </a:lvl8pPr>
            <a:lvl9pPr marL="4114800" lvl="8" indent="-228600" algn="l">
              <a:lnSpc>
                <a:spcPct val="90000"/>
              </a:lnSpc>
              <a:spcBef>
                <a:spcPts val="1313"/>
              </a:spcBef>
              <a:spcAft>
                <a:spcPts val="0"/>
              </a:spcAft>
              <a:buClr>
                <a:schemeClr val="dk1"/>
              </a:buClr>
              <a:buSzPts val="4200"/>
              <a:buNone/>
              <a:defRPr sz="4200" b="1"/>
            </a:lvl9pPr>
          </a:lstStyle>
          <a:p>
            <a:endParaRPr/>
          </a:p>
        </p:txBody>
      </p:sp>
      <p:sp>
        <p:nvSpPr>
          <p:cNvPr id="47" name="Google Shape;47;p10"/>
          <p:cNvSpPr txBox="1">
            <a:spLocks noGrp="1"/>
          </p:cNvSpPr>
          <p:nvPr>
            <p:ph type="body" idx="2"/>
          </p:nvPr>
        </p:nvSpPr>
        <p:spPr>
          <a:xfrm>
            <a:off x="2204445" y="13281536"/>
            <a:ext cx="13539191" cy="1953514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625"/>
              </a:spcBef>
              <a:spcAft>
                <a:spcPts val="0"/>
              </a:spcAft>
              <a:buClr>
                <a:schemeClr val="dk1"/>
              </a:buClr>
              <a:buSzPts val="1800"/>
              <a:buChar char="•"/>
              <a:defRPr/>
            </a:lvl1pPr>
            <a:lvl2pPr marL="914400" lvl="1" indent="-342900" algn="l">
              <a:lnSpc>
                <a:spcPct val="90000"/>
              </a:lnSpc>
              <a:spcBef>
                <a:spcPts val="1313"/>
              </a:spcBef>
              <a:spcAft>
                <a:spcPts val="0"/>
              </a:spcAft>
              <a:buClr>
                <a:schemeClr val="dk1"/>
              </a:buClr>
              <a:buSzPts val="1800"/>
              <a:buChar char="•"/>
              <a:defRPr/>
            </a:lvl2pPr>
            <a:lvl3pPr marL="1371600" lvl="2" indent="-342900" algn="l">
              <a:lnSpc>
                <a:spcPct val="90000"/>
              </a:lnSpc>
              <a:spcBef>
                <a:spcPts val="1313"/>
              </a:spcBef>
              <a:spcAft>
                <a:spcPts val="0"/>
              </a:spcAft>
              <a:buClr>
                <a:schemeClr val="dk1"/>
              </a:buClr>
              <a:buSzPts val="1800"/>
              <a:buChar char="•"/>
              <a:defRPr/>
            </a:lvl3pPr>
            <a:lvl4pPr marL="1828800" lvl="3" indent="-342900" algn="l">
              <a:lnSpc>
                <a:spcPct val="90000"/>
              </a:lnSpc>
              <a:spcBef>
                <a:spcPts val="1313"/>
              </a:spcBef>
              <a:spcAft>
                <a:spcPts val="0"/>
              </a:spcAft>
              <a:buClr>
                <a:schemeClr val="dk1"/>
              </a:buClr>
              <a:buSzPts val="1800"/>
              <a:buChar char="•"/>
              <a:defRPr/>
            </a:lvl4pPr>
            <a:lvl5pPr marL="2286000" lvl="4" indent="-342900" algn="l">
              <a:lnSpc>
                <a:spcPct val="90000"/>
              </a:lnSpc>
              <a:spcBef>
                <a:spcPts val="1313"/>
              </a:spcBef>
              <a:spcAft>
                <a:spcPts val="0"/>
              </a:spcAft>
              <a:buClr>
                <a:schemeClr val="dk1"/>
              </a:buClr>
              <a:buSzPts val="1800"/>
              <a:buChar char="•"/>
              <a:defRPr/>
            </a:lvl5pPr>
            <a:lvl6pPr marL="2743200" lvl="5" indent="-342900" algn="l">
              <a:lnSpc>
                <a:spcPct val="90000"/>
              </a:lnSpc>
              <a:spcBef>
                <a:spcPts val="1313"/>
              </a:spcBef>
              <a:spcAft>
                <a:spcPts val="0"/>
              </a:spcAft>
              <a:buClr>
                <a:schemeClr val="dk1"/>
              </a:buClr>
              <a:buSzPts val="1800"/>
              <a:buChar char="•"/>
              <a:defRPr/>
            </a:lvl6pPr>
            <a:lvl7pPr marL="3200400" lvl="6" indent="-342900" algn="l">
              <a:lnSpc>
                <a:spcPct val="90000"/>
              </a:lnSpc>
              <a:spcBef>
                <a:spcPts val="1313"/>
              </a:spcBef>
              <a:spcAft>
                <a:spcPts val="0"/>
              </a:spcAft>
              <a:buClr>
                <a:schemeClr val="dk1"/>
              </a:buClr>
              <a:buSzPts val="1800"/>
              <a:buChar char="•"/>
              <a:defRPr/>
            </a:lvl7pPr>
            <a:lvl8pPr marL="3657600" lvl="7" indent="-342900" algn="l">
              <a:lnSpc>
                <a:spcPct val="90000"/>
              </a:lnSpc>
              <a:spcBef>
                <a:spcPts val="1313"/>
              </a:spcBef>
              <a:spcAft>
                <a:spcPts val="0"/>
              </a:spcAft>
              <a:buClr>
                <a:schemeClr val="dk1"/>
              </a:buClr>
              <a:buSzPts val="1800"/>
              <a:buChar char="•"/>
              <a:defRPr/>
            </a:lvl8pPr>
            <a:lvl9pPr marL="4114800" lvl="8" indent="-342900" algn="l">
              <a:lnSpc>
                <a:spcPct val="90000"/>
              </a:lnSpc>
              <a:spcBef>
                <a:spcPts val="1313"/>
              </a:spcBef>
              <a:spcAft>
                <a:spcPts val="0"/>
              </a:spcAft>
              <a:buClr>
                <a:schemeClr val="dk1"/>
              </a:buClr>
              <a:buSzPts val="1800"/>
              <a:buChar char="•"/>
              <a:defRPr/>
            </a:lvl9pPr>
          </a:lstStyle>
          <a:p>
            <a:endParaRPr/>
          </a:p>
        </p:txBody>
      </p:sp>
      <p:sp>
        <p:nvSpPr>
          <p:cNvPr id="48" name="Google Shape;48;p10"/>
          <p:cNvSpPr txBox="1">
            <a:spLocks noGrp="1"/>
          </p:cNvSpPr>
          <p:nvPr>
            <p:ph type="body" idx="3"/>
          </p:nvPr>
        </p:nvSpPr>
        <p:spPr>
          <a:xfrm>
            <a:off x="16202025" y="8913277"/>
            <a:ext cx="13605869" cy="4368259"/>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625"/>
              </a:spcBef>
              <a:spcAft>
                <a:spcPts val="0"/>
              </a:spcAft>
              <a:buClr>
                <a:schemeClr val="dk1"/>
              </a:buClr>
              <a:buSzPts val="6300"/>
              <a:buNone/>
              <a:defRPr sz="6300" b="1"/>
            </a:lvl1pPr>
            <a:lvl2pPr marL="914400" lvl="1" indent="-228600" algn="l">
              <a:lnSpc>
                <a:spcPct val="90000"/>
              </a:lnSpc>
              <a:spcBef>
                <a:spcPts val="1313"/>
              </a:spcBef>
              <a:spcAft>
                <a:spcPts val="0"/>
              </a:spcAft>
              <a:buClr>
                <a:schemeClr val="dk1"/>
              </a:buClr>
              <a:buSzPts val="5250"/>
              <a:buNone/>
              <a:defRPr sz="5250" b="1"/>
            </a:lvl2pPr>
            <a:lvl3pPr marL="1371600" lvl="2" indent="-228600" algn="l">
              <a:lnSpc>
                <a:spcPct val="90000"/>
              </a:lnSpc>
              <a:spcBef>
                <a:spcPts val="1313"/>
              </a:spcBef>
              <a:spcAft>
                <a:spcPts val="0"/>
              </a:spcAft>
              <a:buClr>
                <a:schemeClr val="dk1"/>
              </a:buClr>
              <a:buSzPts val="4725"/>
              <a:buNone/>
              <a:defRPr sz="4725" b="1"/>
            </a:lvl3pPr>
            <a:lvl4pPr marL="1828800" lvl="3" indent="-228600" algn="l">
              <a:lnSpc>
                <a:spcPct val="90000"/>
              </a:lnSpc>
              <a:spcBef>
                <a:spcPts val="1313"/>
              </a:spcBef>
              <a:spcAft>
                <a:spcPts val="0"/>
              </a:spcAft>
              <a:buClr>
                <a:schemeClr val="dk1"/>
              </a:buClr>
              <a:buSzPts val="4200"/>
              <a:buNone/>
              <a:defRPr sz="4200" b="1"/>
            </a:lvl4pPr>
            <a:lvl5pPr marL="2286000" lvl="4" indent="-228600" algn="l">
              <a:lnSpc>
                <a:spcPct val="90000"/>
              </a:lnSpc>
              <a:spcBef>
                <a:spcPts val="1313"/>
              </a:spcBef>
              <a:spcAft>
                <a:spcPts val="0"/>
              </a:spcAft>
              <a:buClr>
                <a:schemeClr val="dk1"/>
              </a:buClr>
              <a:buSzPts val="4200"/>
              <a:buNone/>
              <a:defRPr sz="4200" b="1"/>
            </a:lvl5pPr>
            <a:lvl6pPr marL="2743200" lvl="5" indent="-228600" algn="l">
              <a:lnSpc>
                <a:spcPct val="90000"/>
              </a:lnSpc>
              <a:spcBef>
                <a:spcPts val="1313"/>
              </a:spcBef>
              <a:spcAft>
                <a:spcPts val="0"/>
              </a:spcAft>
              <a:buClr>
                <a:schemeClr val="dk1"/>
              </a:buClr>
              <a:buSzPts val="4200"/>
              <a:buNone/>
              <a:defRPr sz="4200" b="1"/>
            </a:lvl6pPr>
            <a:lvl7pPr marL="3200400" lvl="6" indent="-228600" algn="l">
              <a:lnSpc>
                <a:spcPct val="90000"/>
              </a:lnSpc>
              <a:spcBef>
                <a:spcPts val="1313"/>
              </a:spcBef>
              <a:spcAft>
                <a:spcPts val="0"/>
              </a:spcAft>
              <a:buClr>
                <a:schemeClr val="dk1"/>
              </a:buClr>
              <a:buSzPts val="4200"/>
              <a:buNone/>
              <a:defRPr sz="4200" b="1"/>
            </a:lvl7pPr>
            <a:lvl8pPr marL="3657600" lvl="7" indent="-228600" algn="l">
              <a:lnSpc>
                <a:spcPct val="90000"/>
              </a:lnSpc>
              <a:spcBef>
                <a:spcPts val="1313"/>
              </a:spcBef>
              <a:spcAft>
                <a:spcPts val="0"/>
              </a:spcAft>
              <a:buClr>
                <a:schemeClr val="dk1"/>
              </a:buClr>
              <a:buSzPts val="4200"/>
              <a:buNone/>
              <a:defRPr sz="4200" b="1"/>
            </a:lvl8pPr>
            <a:lvl9pPr marL="4114800" lvl="8" indent="-228600" algn="l">
              <a:lnSpc>
                <a:spcPct val="90000"/>
              </a:lnSpc>
              <a:spcBef>
                <a:spcPts val="1313"/>
              </a:spcBef>
              <a:spcAft>
                <a:spcPts val="0"/>
              </a:spcAft>
              <a:buClr>
                <a:schemeClr val="dk1"/>
              </a:buClr>
              <a:buSzPts val="4200"/>
              <a:buNone/>
              <a:defRPr sz="4200" b="1"/>
            </a:lvl9pPr>
          </a:lstStyle>
          <a:p>
            <a:endParaRPr/>
          </a:p>
        </p:txBody>
      </p:sp>
      <p:sp>
        <p:nvSpPr>
          <p:cNvPr id="49" name="Google Shape;49;p10"/>
          <p:cNvSpPr txBox="1">
            <a:spLocks noGrp="1"/>
          </p:cNvSpPr>
          <p:nvPr>
            <p:ph type="body" idx="4"/>
          </p:nvPr>
        </p:nvSpPr>
        <p:spPr>
          <a:xfrm>
            <a:off x="16202025" y="13281536"/>
            <a:ext cx="13605869" cy="1953514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625"/>
              </a:spcBef>
              <a:spcAft>
                <a:spcPts val="0"/>
              </a:spcAft>
              <a:buClr>
                <a:schemeClr val="dk1"/>
              </a:buClr>
              <a:buSzPts val="1800"/>
              <a:buChar char="•"/>
              <a:defRPr/>
            </a:lvl1pPr>
            <a:lvl2pPr marL="914400" lvl="1" indent="-342900" algn="l">
              <a:lnSpc>
                <a:spcPct val="90000"/>
              </a:lnSpc>
              <a:spcBef>
                <a:spcPts val="1313"/>
              </a:spcBef>
              <a:spcAft>
                <a:spcPts val="0"/>
              </a:spcAft>
              <a:buClr>
                <a:schemeClr val="dk1"/>
              </a:buClr>
              <a:buSzPts val="1800"/>
              <a:buChar char="•"/>
              <a:defRPr/>
            </a:lvl2pPr>
            <a:lvl3pPr marL="1371600" lvl="2" indent="-342900" algn="l">
              <a:lnSpc>
                <a:spcPct val="90000"/>
              </a:lnSpc>
              <a:spcBef>
                <a:spcPts val="1313"/>
              </a:spcBef>
              <a:spcAft>
                <a:spcPts val="0"/>
              </a:spcAft>
              <a:buClr>
                <a:schemeClr val="dk1"/>
              </a:buClr>
              <a:buSzPts val="1800"/>
              <a:buChar char="•"/>
              <a:defRPr/>
            </a:lvl3pPr>
            <a:lvl4pPr marL="1828800" lvl="3" indent="-342900" algn="l">
              <a:lnSpc>
                <a:spcPct val="90000"/>
              </a:lnSpc>
              <a:spcBef>
                <a:spcPts val="1313"/>
              </a:spcBef>
              <a:spcAft>
                <a:spcPts val="0"/>
              </a:spcAft>
              <a:buClr>
                <a:schemeClr val="dk1"/>
              </a:buClr>
              <a:buSzPts val="1800"/>
              <a:buChar char="•"/>
              <a:defRPr/>
            </a:lvl4pPr>
            <a:lvl5pPr marL="2286000" lvl="4" indent="-342900" algn="l">
              <a:lnSpc>
                <a:spcPct val="90000"/>
              </a:lnSpc>
              <a:spcBef>
                <a:spcPts val="1313"/>
              </a:spcBef>
              <a:spcAft>
                <a:spcPts val="0"/>
              </a:spcAft>
              <a:buClr>
                <a:schemeClr val="dk1"/>
              </a:buClr>
              <a:buSzPts val="1800"/>
              <a:buChar char="•"/>
              <a:defRPr/>
            </a:lvl5pPr>
            <a:lvl6pPr marL="2743200" lvl="5" indent="-342900" algn="l">
              <a:lnSpc>
                <a:spcPct val="90000"/>
              </a:lnSpc>
              <a:spcBef>
                <a:spcPts val="1313"/>
              </a:spcBef>
              <a:spcAft>
                <a:spcPts val="0"/>
              </a:spcAft>
              <a:buClr>
                <a:schemeClr val="dk1"/>
              </a:buClr>
              <a:buSzPts val="1800"/>
              <a:buChar char="•"/>
              <a:defRPr/>
            </a:lvl6pPr>
            <a:lvl7pPr marL="3200400" lvl="6" indent="-342900" algn="l">
              <a:lnSpc>
                <a:spcPct val="90000"/>
              </a:lnSpc>
              <a:spcBef>
                <a:spcPts val="1313"/>
              </a:spcBef>
              <a:spcAft>
                <a:spcPts val="0"/>
              </a:spcAft>
              <a:buClr>
                <a:schemeClr val="dk1"/>
              </a:buClr>
              <a:buSzPts val="1800"/>
              <a:buChar char="•"/>
              <a:defRPr/>
            </a:lvl7pPr>
            <a:lvl8pPr marL="3657600" lvl="7" indent="-342900" algn="l">
              <a:lnSpc>
                <a:spcPct val="90000"/>
              </a:lnSpc>
              <a:spcBef>
                <a:spcPts val="1313"/>
              </a:spcBef>
              <a:spcAft>
                <a:spcPts val="0"/>
              </a:spcAft>
              <a:buClr>
                <a:schemeClr val="dk1"/>
              </a:buClr>
              <a:buSzPts val="1800"/>
              <a:buChar char="•"/>
              <a:defRPr/>
            </a:lvl8pPr>
            <a:lvl9pPr marL="4114800" lvl="8" indent="-342900" algn="l">
              <a:lnSpc>
                <a:spcPct val="90000"/>
              </a:lnSpc>
              <a:spcBef>
                <a:spcPts val="1313"/>
              </a:spcBef>
              <a:spcAft>
                <a:spcPts val="0"/>
              </a:spcAft>
              <a:buClr>
                <a:schemeClr val="dk1"/>
              </a:buClr>
              <a:buSzPts val="1800"/>
              <a:buChar char="•"/>
              <a:defRPr/>
            </a:lvl9pPr>
          </a:lstStyle>
          <a:p>
            <a:endParaRPr/>
          </a:p>
        </p:txBody>
      </p:sp>
      <p:sp>
        <p:nvSpPr>
          <p:cNvPr id="50" name="Google Shape;50;p10"/>
          <p:cNvSpPr txBox="1">
            <a:spLocks noGrp="1"/>
          </p:cNvSpPr>
          <p:nvPr>
            <p:ph type="dt" idx="10"/>
          </p:nvPr>
        </p:nvSpPr>
        <p:spPr>
          <a:xfrm>
            <a:off x="2200275" y="33700428"/>
            <a:ext cx="7200900" cy="19358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0"/>
          <p:cNvSpPr txBox="1">
            <a:spLocks noGrp="1"/>
          </p:cNvSpPr>
          <p:nvPr>
            <p:ph type="ftr" idx="11"/>
          </p:nvPr>
        </p:nvSpPr>
        <p:spPr>
          <a:xfrm>
            <a:off x="10601325" y="33700428"/>
            <a:ext cx="10801350" cy="193583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sldNum" idx="12"/>
          </p:nvPr>
        </p:nvSpPr>
        <p:spPr>
          <a:xfrm>
            <a:off x="22602825" y="33700428"/>
            <a:ext cx="7200900" cy="193583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a:off x="2200275" y="1935841"/>
            <a:ext cx="27603450" cy="702793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1"/>
          <p:cNvSpPr txBox="1">
            <a:spLocks noGrp="1"/>
          </p:cNvSpPr>
          <p:nvPr>
            <p:ph type="dt" idx="10"/>
          </p:nvPr>
        </p:nvSpPr>
        <p:spPr>
          <a:xfrm>
            <a:off x="2200275" y="33700428"/>
            <a:ext cx="7200900" cy="19358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1"/>
          <p:cNvSpPr txBox="1">
            <a:spLocks noGrp="1"/>
          </p:cNvSpPr>
          <p:nvPr>
            <p:ph type="ftr" idx="11"/>
          </p:nvPr>
        </p:nvSpPr>
        <p:spPr>
          <a:xfrm>
            <a:off x="10601325" y="33700428"/>
            <a:ext cx="10801350" cy="193583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
          <p:cNvSpPr txBox="1">
            <a:spLocks noGrp="1"/>
          </p:cNvSpPr>
          <p:nvPr>
            <p:ph type="sldNum" idx="12"/>
          </p:nvPr>
        </p:nvSpPr>
        <p:spPr>
          <a:xfrm>
            <a:off x="22602825" y="33700428"/>
            <a:ext cx="7200900" cy="193583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2204445" y="2424007"/>
            <a:ext cx="10322122" cy="848402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2"/>
          <p:cNvSpPr txBox="1">
            <a:spLocks noGrp="1"/>
          </p:cNvSpPr>
          <p:nvPr>
            <p:ph type="body" idx="1"/>
          </p:nvPr>
        </p:nvSpPr>
        <p:spPr>
          <a:xfrm>
            <a:off x="13605869" y="5235184"/>
            <a:ext cx="16202025" cy="25839238"/>
          </a:xfrm>
          <a:prstGeom prst="rect">
            <a:avLst/>
          </a:prstGeom>
          <a:noFill/>
          <a:ln>
            <a:noFill/>
          </a:ln>
        </p:spPr>
        <p:txBody>
          <a:bodyPr spcFirstLastPara="1" wrap="square" lIns="91425" tIns="45700" rIns="91425" bIns="45700" anchor="t" anchorCtr="0">
            <a:normAutofit/>
          </a:bodyPr>
          <a:lstStyle>
            <a:lvl1pPr marL="457200" lvl="0" indent="-762000" algn="l">
              <a:lnSpc>
                <a:spcPct val="90000"/>
              </a:lnSpc>
              <a:spcBef>
                <a:spcPts val="2625"/>
              </a:spcBef>
              <a:spcAft>
                <a:spcPts val="0"/>
              </a:spcAft>
              <a:buClr>
                <a:schemeClr val="dk1"/>
              </a:buClr>
              <a:buSzPts val="8400"/>
              <a:buChar char="•"/>
              <a:defRPr sz="8400"/>
            </a:lvl1pPr>
            <a:lvl2pPr marL="914400" lvl="1" indent="-695325" algn="l">
              <a:lnSpc>
                <a:spcPct val="90000"/>
              </a:lnSpc>
              <a:spcBef>
                <a:spcPts val="1313"/>
              </a:spcBef>
              <a:spcAft>
                <a:spcPts val="0"/>
              </a:spcAft>
              <a:buClr>
                <a:schemeClr val="dk1"/>
              </a:buClr>
              <a:buSzPts val="7350"/>
              <a:buChar char="•"/>
              <a:defRPr sz="7350"/>
            </a:lvl2pPr>
            <a:lvl3pPr marL="1371600" lvl="2" indent="-628650" algn="l">
              <a:lnSpc>
                <a:spcPct val="90000"/>
              </a:lnSpc>
              <a:spcBef>
                <a:spcPts val="1313"/>
              </a:spcBef>
              <a:spcAft>
                <a:spcPts val="0"/>
              </a:spcAft>
              <a:buClr>
                <a:schemeClr val="dk1"/>
              </a:buClr>
              <a:buSzPts val="6300"/>
              <a:buChar char="•"/>
              <a:defRPr sz="6300"/>
            </a:lvl3pPr>
            <a:lvl4pPr marL="1828800" lvl="3" indent="-561975" algn="l">
              <a:lnSpc>
                <a:spcPct val="90000"/>
              </a:lnSpc>
              <a:spcBef>
                <a:spcPts val="1313"/>
              </a:spcBef>
              <a:spcAft>
                <a:spcPts val="0"/>
              </a:spcAft>
              <a:buClr>
                <a:schemeClr val="dk1"/>
              </a:buClr>
              <a:buSzPts val="5250"/>
              <a:buChar char="•"/>
              <a:defRPr sz="5250"/>
            </a:lvl4pPr>
            <a:lvl5pPr marL="2286000" lvl="4" indent="-561975" algn="l">
              <a:lnSpc>
                <a:spcPct val="90000"/>
              </a:lnSpc>
              <a:spcBef>
                <a:spcPts val="1313"/>
              </a:spcBef>
              <a:spcAft>
                <a:spcPts val="0"/>
              </a:spcAft>
              <a:buClr>
                <a:schemeClr val="dk1"/>
              </a:buClr>
              <a:buSzPts val="5250"/>
              <a:buChar char="•"/>
              <a:defRPr sz="5250"/>
            </a:lvl5pPr>
            <a:lvl6pPr marL="2743200" lvl="5" indent="-561975" algn="l">
              <a:lnSpc>
                <a:spcPct val="90000"/>
              </a:lnSpc>
              <a:spcBef>
                <a:spcPts val="1313"/>
              </a:spcBef>
              <a:spcAft>
                <a:spcPts val="0"/>
              </a:spcAft>
              <a:buClr>
                <a:schemeClr val="dk1"/>
              </a:buClr>
              <a:buSzPts val="5250"/>
              <a:buChar char="•"/>
              <a:defRPr sz="5250"/>
            </a:lvl6pPr>
            <a:lvl7pPr marL="3200400" lvl="6" indent="-561975" algn="l">
              <a:lnSpc>
                <a:spcPct val="90000"/>
              </a:lnSpc>
              <a:spcBef>
                <a:spcPts val="1313"/>
              </a:spcBef>
              <a:spcAft>
                <a:spcPts val="0"/>
              </a:spcAft>
              <a:buClr>
                <a:schemeClr val="dk1"/>
              </a:buClr>
              <a:buSzPts val="5250"/>
              <a:buChar char="•"/>
              <a:defRPr sz="5250"/>
            </a:lvl7pPr>
            <a:lvl8pPr marL="3657600" lvl="7" indent="-561975" algn="l">
              <a:lnSpc>
                <a:spcPct val="90000"/>
              </a:lnSpc>
              <a:spcBef>
                <a:spcPts val="1313"/>
              </a:spcBef>
              <a:spcAft>
                <a:spcPts val="0"/>
              </a:spcAft>
              <a:buClr>
                <a:schemeClr val="dk1"/>
              </a:buClr>
              <a:buSzPts val="5250"/>
              <a:buChar char="•"/>
              <a:defRPr sz="5250"/>
            </a:lvl8pPr>
            <a:lvl9pPr marL="4114800" lvl="8" indent="-561975" algn="l">
              <a:lnSpc>
                <a:spcPct val="90000"/>
              </a:lnSpc>
              <a:spcBef>
                <a:spcPts val="1313"/>
              </a:spcBef>
              <a:spcAft>
                <a:spcPts val="0"/>
              </a:spcAft>
              <a:buClr>
                <a:schemeClr val="dk1"/>
              </a:buClr>
              <a:buSzPts val="5250"/>
              <a:buChar char="•"/>
              <a:defRPr sz="5250"/>
            </a:lvl9pPr>
          </a:lstStyle>
          <a:p>
            <a:endParaRPr/>
          </a:p>
        </p:txBody>
      </p:sp>
      <p:sp>
        <p:nvSpPr>
          <p:cNvPr id="61" name="Google Shape;61;p12"/>
          <p:cNvSpPr txBox="1">
            <a:spLocks noGrp="1"/>
          </p:cNvSpPr>
          <p:nvPr>
            <p:ph type="body" idx="2"/>
          </p:nvPr>
        </p:nvSpPr>
        <p:spPr>
          <a:xfrm>
            <a:off x="2204445" y="10908030"/>
            <a:ext cx="10322122" cy="2020847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625"/>
              </a:spcBef>
              <a:spcAft>
                <a:spcPts val="0"/>
              </a:spcAft>
              <a:buClr>
                <a:schemeClr val="dk1"/>
              </a:buClr>
              <a:buSzPts val="4200"/>
              <a:buNone/>
              <a:defRPr sz="4200"/>
            </a:lvl1pPr>
            <a:lvl2pPr marL="914400" lvl="1" indent="-228600" algn="l">
              <a:lnSpc>
                <a:spcPct val="90000"/>
              </a:lnSpc>
              <a:spcBef>
                <a:spcPts val="1313"/>
              </a:spcBef>
              <a:spcAft>
                <a:spcPts val="0"/>
              </a:spcAft>
              <a:buClr>
                <a:schemeClr val="dk1"/>
              </a:buClr>
              <a:buSzPts val="3675"/>
              <a:buNone/>
              <a:defRPr sz="3675"/>
            </a:lvl2pPr>
            <a:lvl3pPr marL="1371600" lvl="2" indent="-228600" algn="l">
              <a:lnSpc>
                <a:spcPct val="90000"/>
              </a:lnSpc>
              <a:spcBef>
                <a:spcPts val="1313"/>
              </a:spcBef>
              <a:spcAft>
                <a:spcPts val="0"/>
              </a:spcAft>
              <a:buClr>
                <a:schemeClr val="dk1"/>
              </a:buClr>
              <a:buSzPts val="3150"/>
              <a:buNone/>
              <a:defRPr sz="3150"/>
            </a:lvl3pPr>
            <a:lvl4pPr marL="1828800" lvl="3" indent="-228600" algn="l">
              <a:lnSpc>
                <a:spcPct val="90000"/>
              </a:lnSpc>
              <a:spcBef>
                <a:spcPts val="1313"/>
              </a:spcBef>
              <a:spcAft>
                <a:spcPts val="0"/>
              </a:spcAft>
              <a:buClr>
                <a:schemeClr val="dk1"/>
              </a:buClr>
              <a:buSzPts val="2625"/>
              <a:buNone/>
              <a:defRPr sz="2625"/>
            </a:lvl4pPr>
            <a:lvl5pPr marL="2286000" lvl="4" indent="-228600" algn="l">
              <a:lnSpc>
                <a:spcPct val="90000"/>
              </a:lnSpc>
              <a:spcBef>
                <a:spcPts val="1313"/>
              </a:spcBef>
              <a:spcAft>
                <a:spcPts val="0"/>
              </a:spcAft>
              <a:buClr>
                <a:schemeClr val="dk1"/>
              </a:buClr>
              <a:buSzPts val="2625"/>
              <a:buNone/>
              <a:defRPr sz="2625"/>
            </a:lvl5pPr>
            <a:lvl6pPr marL="2743200" lvl="5" indent="-228600" algn="l">
              <a:lnSpc>
                <a:spcPct val="90000"/>
              </a:lnSpc>
              <a:spcBef>
                <a:spcPts val="1313"/>
              </a:spcBef>
              <a:spcAft>
                <a:spcPts val="0"/>
              </a:spcAft>
              <a:buClr>
                <a:schemeClr val="dk1"/>
              </a:buClr>
              <a:buSzPts val="2625"/>
              <a:buNone/>
              <a:defRPr sz="2625"/>
            </a:lvl6pPr>
            <a:lvl7pPr marL="3200400" lvl="6" indent="-228600" algn="l">
              <a:lnSpc>
                <a:spcPct val="90000"/>
              </a:lnSpc>
              <a:spcBef>
                <a:spcPts val="1313"/>
              </a:spcBef>
              <a:spcAft>
                <a:spcPts val="0"/>
              </a:spcAft>
              <a:buClr>
                <a:schemeClr val="dk1"/>
              </a:buClr>
              <a:buSzPts val="2625"/>
              <a:buNone/>
              <a:defRPr sz="2625"/>
            </a:lvl7pPr>
            <a:lvl8pPr marL="3657600" lvl="7" indent="-228600" algn="l">
              <a:lnSpc>
                <a:spcPct val="90000"/>
              </a:lnSpc>
              <a:spcBef>
                <a:spcPts val="1313"/>
              </a:spcBef>
              <a:spcAft>
                <a:spcPts val="0"/>
              </a:spcAft>
              <a:buClr>
                <a:schemeClr val="dk1"/>
              </a:buClr>
              <a:buSzPts val="2625"/>
              <a:buNone/>
              <a:defRPr sz="2625"/>
            </a:lvl8pPr>
            <a:lvl9pPr marL="4114800" lvl="8" indent="-228600" algn="l">
              <a:lnSpc>
                <a:spcPct val="90000"/>
              </a:lnSpc>
              <a:spcBef>
                <a:spcPts val="1313"/>
              </a:spcBef>
              <a:spcAft>
                <a:spcPts val="0"/>
              </a:spcAft>
              <a:buClr>
                <a:schemeClr val="dk1"/>
              </a:buClr>
              <a:buSzPts val="2625"/>
              <a:buNone/>
              <a:defRPr sz="2625"/>
            </a:lvl9pPr>
          </a:lstStyle>
          <a:p>
            <a:endParaRPr/>
          </a:p>
        </p:txBody>
      </p:sp>
      <p:sp>
        <p:nvSpPr>
          <p:cNvPr id="62" name="Google Shape;62;p12"/>
          <p:cNvSpPr txBox="1">
            <a:spLocks noGrp="1"/>
          </p:cNvSpPr>
          <p:nvPr>
            <p:ph type="dt" idx="10"/>
          </p:nvPr>
        </p:nvSpPr>
        <p:spPr>
          <a:xfrm>
            <a:off x="2200275" y="33700428"/>
            <a:ext cx="7200900" cy="19358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2"/>
          <p:cNvSpPr txBox="1">
            <a:spLocks noGrp="1"/>
          </p:cNvSpPr>
          <p:nvPr>
            <p:ph type="ftr" idx="11"/>
          </p:nvPr>
        </p:nvSpPr>
        <p:spPr>
          <a:xfrm>
            <a:off x="10601325" y="33700428"/>
            <a:ext cx="10801350" cy="193583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2"/>
          <p:cNvSpPr txBox="1">
            <a:spLocks noGrp="1"/>
          </p:cNvSpPr>
          <p:nvPr>
            <p:ph type="sldNum" idx="12"/>
          </p:nvPr>
        </p:nvSpPr>
        <p:spPr>
          <a:xfrm>
            <a:off x="22602825" y="33700428"/>
            <a:ext cx="7200900" cy="193583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2204445" y="2424007"/>
            <a:ext cx="10322122" cy="848402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3"/>
          <p:cNvSpPr>
            <a:spLocks noGrp="1"/>
          </p:cNvSpPr>
          <p:nvPr>
            <p:ph type="pic" idx="2"/>
          </p:nvPr>
        </p:nvSpPr>
        <p:spPr>
          <a:xfrm>
            <a:off x="13605869" y="5235184"/>
            <a:ext cx="16202025" cy="25839238"/>
          </a:xfrm>
          <a:prstGeom prst="rect">
            <a:avLst/>
          </a:prstGeom>
          <a:noFill/>
          <a:ln>
            <a:noFill/>
          </a:ln>
        </p:spPr>
      </p:sp>
      <p:sp>
        <p:nvSpPr>
          <p:cNvPr id="68" name="Google Shape;68;p13"/>
          <p:cNvSpPr txBox="1">
            <a:spLocks noGrp="1"/>
          </p:cNvSpPr>
          <p:nvPr>
            <p:ph type="body" idx="1"/>
          </p:nvPr>
        </p:nvSpPr>
        <p:spPr>
          <a:xfrm>
            <a:off x="2204445" y="10908030"/>
            <a:ext cx="10322122" cy="2020847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625"/>
              </a:spcBef>
              <a:spcAft>
                <a:spcPts val="0"/>
              </a:spcAft>
              <a:buClr>
                <a:schemeClr val="dk1"/>
              </a:buClr>
              <a:buSzPts val="4200"/>
              <a:buNone/>
              <a:defRPr sz="4200"/>
            </a:lvl1pPr>
            <a:lvl2pPr marL="914400" lvl="1" indent="-228600" algn="l">
              <a:lnSpc>
                <a:spcPct val="90000"/>
              </a:lnSpc>
              <a:spcBef>
                <a:spcPts val="1313"/>
              </a:spcBef>
              <a:spcAft>
                <a:spcPts val="0"/>
              </a:spcAft>
              <a:buClr>
                <a:schemeClr val="dk1"/>
              </a:buClr>
              <a:buSzPts val="3675"/>
              <a:buNone/>
              <a:defRPr sz="3675"/>
            </a:lvl2pPr>
            <a:lvl3pPr marL="1371600" lvl="2" indent="-228600" algn="l">
              <a:lnSpc>
                <a:spcPct val="90000"/>
              </a:lnSpc>
              <a:spcBef>
                <a:spcPts val="1313"/>
              </a:spcBef>
              <a:spcAft>
                <a:spcPts val="0"/>
              </a:spcAft>
              <a:buClr>
                <a:schemeClr val="dk1"/>
              </a:buClr>
              <a:buSzPts val="3150"/>
              <a:buNone/>
              <a:defRPr sz="3150"/>
            </a:lvl3pPr>
            <a:lvl4pPr marL="1828800" lvl="3" indent="-228600" algn="l">
              <a:lnSpc>
                <a:spcPct val="90000"/>
              </a:lnSpc>
              <a:spcBef>
                <a:spcPts val="1313"/>
              </a:spcBef>
              <a:spcAft>
                <a:spcPts val="0"/>
              </a:spcAft>
              <a:buClr>
                <a:schemeClr val="dk1"/>
              </a:buClr>
              <a:buSzPts val="2625"/>
              <a:buNone/>
              <a:defRPr sz="2625"/>
            </a:lvl4pPr>
            <a:lvl5pPr marL="2286000" lvl="4" indent="-228600" algn="l">
              <a:lnSpc>
                <a:spcPct val="90000"/>
              </a:lnSpc>
              <a:spcBef>
                <a:spcPts val="1313"/>
              </a:spcBef>
              <a:spcAft>
                <a:spcPts val="0"/>
              </a:spcAft>
              <a:buClr>
                <a:schemeClr val="dk1"/>
              </a:buClr>
              <a:buSzPts val="2625"/>
              <a:buNone/>
              <a:defRPr sz="2625"/>
            </a:lvl5pPr>
            <a:lvl6pPr marL="2743200" lvl="5" indent="-228600" algn="l">
              <a:lnSpc>
                <a:spcPct val="90000"/>
              </a:lnSpc>
              <a:spcBef>
                <a:spcPts val="1313"/>
              </a:spcBef>
              <a:spcAft>
                <a:spcPts val="0"/>
              </a:spcAft>
              <a:buClr>
                <a:schemeClr val="dk1"/>
              </a:buClr>
              <a:buSzPts val="2625"/>
              <a:buNone/>
              <a:defRPr sz="2625"/>
            </a:lvl6pPr>
            <a:lvl7pPr marL="3200400" lvl="6" indent="-228600" algn="l">
              <a:lnSpc>
                <a:spcPct val="90000"/>
              </a:lnSpc>
              <a:spcBef>
                <a:spcPts val="1313"/>
              </a:spcBef>
              <a:spcAft>
                <a:spcPts val="0"/>
              </a:spcAft>
              <a:buClr>
                <a:schemeClr val="dk1"/>
              </a:buClr>
              <a:buSzPts val="2625"/>
              <a:buNone/>
              <a:defRPr sz="2625"/>
            </a:lvl7pPr>
            <a:lvl8pPr marL="3657600" lvl="7" indent="-228600" algn="l">
              <a:lnSpc>
                <a:spcPct val="90000"/>
              </a:lnSpc>
              <a:spcBef>
                <a:spcPts val="1313"/>
              </a:spcBef>
              <a:spcAft>
                <a:spcPts val="0"/>
              </a:spcAft>
              <a:buClr>
                <a:schemeClr val="dk1"/>
              </a:buClr>
              <a:buSzPts val="2625"/>
              <a:buNone/>
              <a:defRPr sz="2625"/>
            </a:lvl8pPr>
            <a:lvl9pPr marL="4114800" lvl="8" indent="-228600" algn="l">
              <a:lnSpc>
                <a:spcPct val="90000"/>
              </a:lnSpc>
              <a:spcBef>
                <a:spcPts val="1313"/>
              </a:spcBef>
              <a:spcAft>
                <a:spcPts val="0"/>
              </a:spcAft>
              <a:buClr>
                <a:schemeClr val="dk1"/>
              </a:buClr>
              <a:buSzPts val="2625"/>
              <a:buNone/>
              <a:defRPr sz="2625"/>
            </a:lvl9pPr>
          </a:lstStyle>
          <a:p>
            <a:endParaRPr/>
          </a:p>
        </p:txBody>
      </p:sp>
      <p:sp>
        <p:nvSpPr>
          <p:cNvPr id="69" name="Google Shape;69;p13"/>
          <p:cNvSpPr txBox="1">
            <a:spLocks noGrp="1"/>
          </p:cNvSpPr>
          <p:nvPr>
            <p:ph type="dt" idx="10"/>
          </p:nvPr>
        </p:nvSpPr>
        <p:spPr>
          <a:xfrm>
            <a:off x="2200275" y="33700428"/>
            <a:ext cx="7200900" cy="19358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3"/>
          <p:cNvSpPr txBox="1">
            <a:spLocks noGrp="1"/>
          </p:cNvSpPr>
          <p:nvPr>
            <p:ph type="ftr" idx="11"/>
          </p:nvPr>
        </p:nvSpPr>
        <p:spPr>
          <a:xfrm>
            <a:off x="10601325" y="33700428"/>
            <a:ext cx="10801350" cy="193583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sldNum" idx="12"/>
          </p:nvPr>
        </p:nvSpPr>
        <p:spPr>
          <a:xfrm>
            <a:off x="22602825" y="33700428"/>
            <a:ext cx="7200900" cy="193583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2200275" y="1935841"/>
            <a:ext cx="27603450" cy="7027939"/>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1550"/>
              <a:buFont typeface="Calibri"/>
              <a:buNone/>
              <a:defRPr sz="1155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
          <p:cNvSpPr txBox="1">
            <a:spLocks noGrp="1"/>
          </p:cNvSpPr>
          <p:nvPr>
            <p:ph type="body" idx="1"/>
          </p:nvPr>
        </p:nvSpPr>
        <p:spPr>
          <a:xfrm>
            <a:off x="2200275" y="9679194"/>
            <a:ext cx="27603450" cy="23070149"/>
          </a:xfrm>
          <a:prstGeom prst="rect">
            <a:avLst/>
          </a:prstGeom>
          <a:noFill/>
          <a:ln>
            <a:noFill/>
          </a:ln>
        </p:spPr>
        <p:txBody>
          <a:bodyPr spcFirstLastPara="1" wrap="square" lIns="91425" tIns="45700" rIns="91425" bIns="45700" anchor="t" anchorCtr="0">
            <a:normAutofit/>
          </a:bodyPr>
          <a:lstStyle>
            <a:lvl1pPr marL="457200" marR="0" lvl="0" indent="-695325" algn="l" rtl="0">
              <a:lnSpc>
                <a:spcPct val="90000"/>
              </a:lnSpc>
              <a:spcBef>
                <a:spcPts val="2625"/>
              </a:spcBef>
              <a:spcAft>
                <a:spcPts val="0"/>
              </a:spcAft>
              <a:buClr>
                <a:schemeClr val="dk1"/>
              </a:buClr>
              <a:buSzPts val="7350"/>
              <a:buFont typeface="Arial"/>
              <a:buChar char="•"/>
              <a:defRPr sz="7350" b="0" i="0" u="none" strike="noStrike" cap="none">
                <a:solidFill>
                  <a:schemeClr val="dk1"/>
                </a:solidFill>
                <a:latin typeface="Calibri"/>
                <a:ea typeface="Calibri"/>
                <a:cs typeface="Calibri"/>
                <a:sym typeface="Calibri"/>
              </a:defRPr>
            </a:lvl1pPr>
            <a:lvl2pPr marL="914400" marR="0" lvl="1" indent="-628650" algn="l" rtl="0">
              <a:lnSpc>
                <a:spcPct val="90000"/>
              </a:lnSpc>
              <a:spcBef>
                <a:spcPts val="1313"/>
              </a:spcBef>
              <a:spcAft>
                <a:spcPts val="0"/>
              </a:spcAft>
              <a:buClr>
                <a:schemeClr val="dk1"/>
              </a:buClr>
              <a:buSzPts val="6300"/>
              <a:buFont typeface="Arial"/>
              <a:buChar char="•"/>
              <a:defRPr sz="6300" b="0" i="0" u="none" strike="noStrike" cap="none">
                <a:solidFill>
                  <a:schemeClr val="dk1"/>
                </a:solidFill>
                <a:latin typeface="Calibri"/>
                <a:ea typeface="Calibri"/>
                <a:cs typeface="Calibri"/>
                <a:sym typeface="Calibri"/>
              </a:defRPr>
            </a:lvl2pPr>
            <a:lvl3pPr marL="1371600" marR="0" lvl="2" indent="-561975" algn="l" rtl="0">
              <a:lnSpc>
                <a:spcPct val="90000"/>
              </a:lnSpc>
              <a:spcBef>
                <a:spcPts val="1313"/>
              </a:spcBef>
              <a:spcAft>
                <a:spcPts val="0"/>
              </a:spcAft>
              <a:buClr>
                <a:schemeClr val="dk1"/>
              </a:buClr>
              <a:buSzPts val="5250"/>
              <a:buFont typeface="Arial"/>
              <a:buChar char="•"/>
              <a:defRPr sz="5250" b="0" i="0" u="none" strike="noStrike" cap="none">
                <a:solidFill>
                  <a:schemeClr val="dk1"/>
                </a:solidFill>
                <a:latin typeface="Calibri"/>
                <a:ea typeface="Calibri"/>
                <a:cs typeface="Calibri"/>
                <a:sym typeface="Calibri"/>
              </a:defRPr>
            </a:lvl3pPr>
            <a:lvl4pPr marL="1828800" marR="0" lvl="3" indent="-528637" algn="l" rtl="0">
              <a:lnSpc>
                <a:spcPct val="90000"/>
              </a:lnSpc>
              <a:spcBef>
                <a:spcPts val="1313"/>
              </a:spcBef>
              <a:spcAft>
                <a:spcPts val="0"/>
              </a:spcAft>
              <a:buClr>
                <a:schemeClr val="dk1"/>
              </a:buClr>
              <a:buSzPts val="4725"/>
              <a:buFont typeface="Arial"/>
              <a:buChar char="•"/>
              <a:defRPr sz="4725" b="0" i="0" u="none" strike="noStrike" cap="none">
                <a:solidFill>
                  <a:schemeClr val="dk1"/>
                </a:solidFill>
                <a:latin typeface="Calibri"/>
                <a:ea typeface="Calibri"/>
                <a:cs typeface="Calibri"/>
                <a:sym typeface="Calibri"/>
              </a:defRPr>
            </a:lvl4pPr>
            <a:lvl5pPr marL="2286000" marR="0" lvl="4" indent="-528637" algn="l" rtl="0">
              <a:lnSpc>
                <a:spcPct val="90000"/>
              </a:lnSpc>
              <a:spcBef>
                <a:spcPts val="1313"/>
              </a:spcBef>
              <a:spcAft>
                <a:spcPts val="0"/>
              </a:spcAft>
              <a:buClr>
                <a:schemeClr val="dk1"/>
              </a:buClr>
              <a:buSzPts val="4725"/>
              <a:buFont typeface="Arial"/>
              <a:buChar char="•"/>
              <a:defRPr sz="4725" b="0" i="0" u="none" strike="noStrike" cap="none">
                <a:solidFill>
                  <a:schemeClr val="dk1"/>
                </a:solidFill>
                <a:latin typeface="Calibri"/>
                <a:ea typeface="Calibri"/>
                <a:cs typeface="Calibri"/>
                <a:sym typeface="Calibri"/>
              </a:defRPr>
            </a:lvl5pPr>
            <a:lvl6pPr marL="2743200" marR="0" lvl="5" indent="-528637" algn="l" rtl="0">
              <a:lnSpc>
                <a:spcPct val="90000"/>
              </a:lnSpc>
              <a:spcBef>
                <a:spcPts val="1313"/>
              </a:spcBef>
              <a:spcAft>
                <a:spcPts val="0"/>
              </a:spcAft>
              <a:buClr>
                <a:schemeClr val="dk1"/>
              </a:buClr>
              <a:buSzPts val="4725"/>
              <a:buFont typeface="Arial"/>
              <a:buChar char="•"/>
              <a:defRPr sz="4725" b="0" i="0" u="none" strike="noStrike" cap="none">
                <a:solidFill>
                  <a:schemeClr val="dk1"/>
                </a:solidFill>
                <a:latin typeface="Calibri"/>
                <a:ea typeface="Calibri"/>
                <a:cs typeface="Calibri"/>
                <a:sym typeface="Calibri"/>
              </a:defRPr>
            </a:lvl6pPr>
            <a:lvl7pPr marL="3200400" marR="0" lvl="6" indent="-528637" algn="l" rtl="0">
              <a:lnSpc>
                <a:spcPct val="90000"/>
              </a:lnSpc>
              <a:spcBef>
                <a:spcPts val="1313"/>
              </a:spcBef>
              <a:spcAft>
                <a:spcPts val="0"/>
              </a:spcAft>
              <a:buClr>
                <a:schemeClr val="dk1"/>
              </a:buClr>
              <a:buSzPts val="4725"/>
              <a:buFont typeface="Arial"/>
              <a:buChar char="•"/>
              <a:defRPr sz="4725" b="0" i="0" u="none" strike="noStrike" cap="none">
                <a:solidFill>
                  <a:schemeClr val="dk1"/>
                </a:solidFill>
                <a:latin typeface="Calibri"/>
                <a:ea typeface="Calibri"/>
                <a:cs typeface="Calibri"/>
                <a:sym typeface="Calibri"/>
              </a:defRPr>
            </a:lvl7pPr>
            <a:lvl8pPr marL="3657600" marR="0" lvl="7" indent="-528637" algn="l" rtl="0">
              <a:lnSpc>
                <a:spcPct val="90000"/>
              </a:lnSpc>
              <a:spcBef>
                <a:spcPts val="1313"/>
              </a:spcBef>
              <a:spcAft>
                <a:spcPts val="0"/>
              </a:spcAft>
              <a:buClr>
                <a:schemeClr val="dk1"/>
              </a:buClr>
              <a:buSzPts val="4725"/>
              <a:buFont typeface="Arial"/>
              <a:buChar char="•"/>
              <a:defRPr sz="4725" b="0" i="0" u="none" strike="noStrike" cap="none">
                <a:solidFill>
                  <a:schemeClr val="dk1"/>
                </a:solidFill>
                <a:latin typeface="Calibri"/>
                <a:ea typeface="Calibri"/>
                <a:cs typeface="Calibri"/>
                <a:sym typeface="Calibri"/>
              </a:defRPr>
            </a:lvl8pPr>
            <a:lvl9pPr marL="4114800" marR="0" lvl="8" indent="-528637" algn="l" rtl="0">
              <a:lnSpc>
                <a:spcPct val="90000"/>
              </a:lnSpc>
              <a:spcBef>
                <a:spcPts val="1313"/>
              </a:spcBef>
              <a:spcAft>
                <a:spcPts val="0"/>
              </a:spcAft>
              <a:buClr>
                <a:schemeClr val="dk1"/>
              </a:buClr>
              <a:buSzPts val="4725"/>
              <a:buFont typeface="Arial"/>
              <a:buChar char="•"/>
              <a:defRPr sz="4725"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dt" idx="10"/>
          </p:nvPr>
        </p:nvSpPr>
        <p:spPr>
          <a:xfrm>
            <a:off x="2200275" y="33700428"/>
            <a:ext cx="7200900" cy="1935839"/>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15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ftr" idx="11"/>
          </p:nvPr>
        </p:nvSpPr>
        <p:spPr>
          <a:xfrm>
            <a:off x="10601325" y="33700428"/>
            <a:ext cx="10801350" cy="1935839"/>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15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
          <p:cNvSpPr txBox="1">
            <a:spLocks noGrp="1"/>
          </p:cNvSpPr>
          <p:nvPr>
            <p:ph type="sldNum" idx="12"/>
          </p:nvPr>
        </p:nvSpPr>
        <p:spPr>
          <a:xfrm>
            <a:off x="22602825" y="33700428"/>
            <a:ext cx="7200900" cy="1935839"/>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150" b="0" i="0" u="none" strike="noStrike" cap="none">
                <a:solidFill>
                  <a:srgbClr val="888888"/>
                </a:solidFill>
                <a:latin typeface="Calibri"/>
                <a:ea typeface="Calibri"/>
                <a:cs typeface="Calibri"/>
                <a:sym typeface="Calibri"/>
              </a:defRPr>
            </a:lvl1pPr>
            <a:lvl2pPr marL="0" marR="0" lvl="1" indent="0" algn="r" rtl="0">
              <a:spcBef>
                <a:spcPts val="0"/>
              </a:spcBef>
              <a:buNone/>
              <a:defRPr sz="3150" b="0" i="0" u="none" strike="noStrike" cap="none">
                <a:solidFill>
                  <a:srgbClr val="888888"/>
                </a:solidFill>
                <a:latin typeface="Calibri"/>
                <a:ea typeface="Calibri"/>
                <a:cs typeface="Calibri"/>
                <a:sym typeface="Calibri"/>
              </a:defRPr>
            </a:lvl2pPr>
            <a:lvl3pPr marL="0" marR="0" lvl="2" indent="0" algn="r" rtl="0">
              <a:spcBef>
                <a:spcPts val="0"/>
              </a:spcBef>
              <a:buNone/>
              <a:defRPr sz="3150" b="0" i="0" u="none" strike="noStrike" cap="none">
                <a:solidFill>
                  <a:srgbClr val="888888"/>
                </a:solidFill>
                <a:latin typeface="Calibri"/>
                <a:ea typeface="Calibri"/>
                <a:cs typeface="Calibri"/>
                <a:sym typeface="Calibri"/>
              </a:defRPr>
            </a:lvl3pPr>
            <a:lvl4pPr marL="0" marR="0" lvl="3" indent="0" algn="r" rtl="0">
              <a:spcBef>
                <a:spcPts val="0"/>
              </a:spcBef>
              <a:buNone/>
              <a:defRPr sz="3150" b="0" i="0" u="none" strike="noStrike" cap="none">
                <a:solidFill>
                  <a:srgbClr val="888888"/>
                </a:solidFill>
                <a:latin typeface="Calibri"/>
                <a:ea typeface="Calibri"/>
                <a:cs typeface="Calibri"/>
                <a:sym typeface="Calibri"/>
              </a:defRPr>
            </a:lvl4pPr>
            <a:lvl5pPr marL="0" marR="0" lvl="4" indent="0" algn="r" rtl="0">
              <a:spcBef>
                <a:spcPts val="0"/>
              </a:spcBef>
              <a:buNone/>
              <a:defRPr sz="3150" b="0" i="0" u="none" strike="noStrike" cap="none">
                <a:solidFill>
                  <a:srgbClr val="888888"/>
                </a:solidFill>
                <a:latin typeface="Calibri"/>
                <a:ea typeface="Calibri"/>
                <a:cs typeface="Calibri"/>
                <a:sym typeface="Calibri"/>
              </a:defRPr>
            </a:lvl5pPr>
            <a:lvl6pPr marL="0" marR="0" lvl="5" indent="0" algn="r" rtl="0">
              <a:spcBef>
                <a:spcPts val="0"/>
              </a:spcBef>
              <a:buNone/>
              <a:defRPr sz="3150" b="0" i="0" u="none" strike="noStrike" cap="none">
                <a:solidFill>
                  <a:srgbClr val="888888"/>
                </a:solidFill>
                <a:latin typeface="Calibri"/>
                <a:ea typeface="Calibri"/>
                <a:cs typeface="Calibri"/>
                <a:sym typeface="Calibri"/>
              </a:defRPr>
            </a:lvl6pPr>
            <a:lvl7pPr marL="0" marR="0" lvl="6" indent="0" algn="r" rtl="0">
              <a:spcBef>
                <a:spcPts val="0"/>
              </a:spcBef>
              <a:buNone/>
              <a:defRPr sz="3150" b="0" i="0" u="none" strike="noStrike" cap="none">
                <a:solidFill>
                  <a:srgbClr val="888888"/>
                </a:solidFill>
                <a:latin typeface="Calibri"/>
                <a:ea typeface="Calibri"/>
                <a:cs typeface="Calibri"/>
                <a:sym typeface="Calibri"/>
              </a:defRPr>
            </a:lvl7pPr>
            <a:lvl8pPr marL="0" marR="0" lvl="7" indent="0" algn="r" rtl="0">
              <a:spcBef>
                <a:spcPts val="0"/>
              </a:spcBef>
              <a:buNone/>
              <a:defRPr sz="3150" b="0" i="0" u="none" strike="noStrike" cap="none">
                <a:solidFill>
                  <a:srgbClr val="888888"/>
                </a:solidFill>
                <a:latin typeface="Calibri"/>
                <a:ea typeface="Calibri"/>
                <a:cs typeface="Calibri"/>
                <a:sym typeface="Calibri"/>
              </a:defRPr>
            </a:lvl8pPr>
            <a:lvl9pPr marL="0" marR="0" lvl="8" indent="0" algn="r" rtl="0">
              <a:spcBef>
                <a:spcPts val="0"/>
              </a:spcBef>
              <a:buNone/>
              <a:defRPr sz="31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226185" y="5341402"/>
            <a:ext cx="6104428" cy="9387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5500" b="0" i="0" u="none" strike="noStrike" cap="none">
                <a:solidFill>
                  <a:schemeClr val="dk1"/>
                </a:solidFill>
                <a:latin typeface="Calibri"/>
                <a:ea typeface="Calibri"/>
                <a:cs typeface="Calibri"/>
                <a:sym typeface="Calibri"/>
              </a:rPr>
              <a:t>Insert your text Here</a:t>
            </a:r>
            <a:endParaRPr/>
          </a:p>
        </p:txBody>
      </p:sp>
      <p:sp>
        <p:nvSpPr>
          <p:cNvPr id="89" name="Google Shape;89;p1"/>
          <p:cNvSpPr txBox="1"/>
          <p:nvPr/>
        </p:nvSpPr>
        <p:spPr>
          <a:xfrm>
            <a:off x="348508" y="19230032"/>
            <a:ext cx="6104428" cy="9387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sp>
        <p:nvSpPr>
          <p:cNvPr id="90" name="Google Shape;90;p1"/>
          <p:cNvSpPr txBox="1"/>
          <p:nvPr/>
        </p:nvSpPr>
        <p:spPr>
          <a:xfrm>
            <a:off x="11148182" y="5341402"/>
            <a:ext cx="6104428" cy="9387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sp>
        <p:nvSpPr>
          <p:cNvPr id="91" name="Google Shape;91;p1"/>
          <p:cNvSpPr txBox="1"/>
          <p:nvPr/>
        </p:nvSpPr>
        <p:spPr>
          <a:xfrm>
            <a:off x="21488398" y="5341402"/>
            <a:ext cx="6104428" cy="9387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sp>
        <p:nvSpPr>
          <p:cNvPr id="92" name="Google Shape;92;p1"/>
          <p:cNvSpPr txBox="1"/>
          <p:nvPr/>
        </p:nvSpPr>
        <p:spPr>
          <a:xfrm>
            <a:off x="11125200" y="25647650"/>
            <a:ext cx="6104428" cy="9387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grpSp>
        <p:nvGrpSpPr>
          <p:cNvPr id="93" name="Google Shape;93;p1"/>
          <p:cNvGrpSpPr/>
          <p:nvPr/>
        </p:nvGrpSpPr>
        <p:grpSpPr>
          <a:xfrm>
            <a:off x="-23274" y="1"/>
            <a:ext cx="32004000" cy="36360098"/>
            <a:chOff x="0" y="1"/>
            <a:chExt cx="32004000" cy="36360098"/>
          </a:xfrm>
        </p:grpSpPr>
        <p:sp>
          <p:nvSpPr>
            <p:cNvPr id="94" name="Google Shape;94;p1"/>
            <p:cNvSpPr/>
            <p:nvPr/>
          </p:nvSpPr>
          <p:spPr>
            <a:xfrm>
              <a:off x="0" y="2842026"/>
              <a:ext cx="32004000" cy="33518073"/>
            </a:xfrm>
            <a:prstGeom prst="rect">
              <a:avLst/>
            </a:prstGeom>
            <a:solidFill>
              <a:srgbClr val="9C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chemeClr val="lt1"/>
                </a:solidFill>
                <a:latin typeface="Calibri"/>
                <a:ea typeface="Calibri"/>
                <a:cs typeface="Calibri"/>
                <a:sym typeface="Calibri"/>
              </a:endParaRPr>
            </a:p>
          </p:txBody>
        </p:sp>
        <p:sp>
          <p:nvSpPr>
            <p:cNvPr id="95" name="Google Shape;95;p1"/>
            <p:cNvSpPr/>
            <p:nvPr/>
          </p:nvSpPr>
          <p:spPr>
            <a:xfrm>
              <a:off x="0" y="1"/>
              <a:ext cx="32004000" cy="2842026"/>
            </a:xfrm>
            <a:prstGeom prst="rect">
              <a:avLst/>
            </a:pr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 name="Google Shape;96;p1"/>
            <p:cNvSpPr txBox="1"/>
            <p:nvPr/>
          </p:nvSpPr>
          <p:spPr>
            <a:xfrm>
              <a:off x="6249074" y="513698"/>
              <a:ext cx="18301800" cy="2139900"/>
            </a:xfrm>
            <a:prstGeom prst="rect">
              <a:avLst/>
            </a:prstGeom>
            <a:noFill/>
            <a:ln>
              <a:noFill/>
            </a:ln>
          </p:spPr>
          <p:txBody>
            <a:bodyPr spcFirstLastPara="1" wrap="square" lIns="58275" tIns="29125" rIns="58275" bIns="29125" anchor="t" anchorCtr="0">
              <a:spAutoFit/>
            </a:bodyPr>
            <a:lstStyle/>
            <a:p>
              <a:pPr marL="0" marR="0" lvl="0" indent="0" algn="ctr" rtl="0">
                <a:spcBef>
                  <a:spcPts val="0"/>
                </a:spcBef>
                <a:spcAft>
                  <a:spcPts val="0"/>
                </a:spcAft>
                <a:buNone/>
              </a:pPr>
              <a:r>
                <a:rPr lang="en-IN" sz="4500" b="1">
                  <a:solidFill>
                    <a:schemeClr val="dk1"/>
                  </a:solidFill>
                  <a:latin typeface="Poppins"/>
                  <a:ea typeface="Poppins"/>
                  <a:cs typeface="Poppins"/>
                  <a:sym typeface="Poppins"/>
                </a:rPr>
                <a:t>DESIGNING A BYTE ENABLE MEMORY USING VERILOG AND SYSTEM VERILOG</a:t>
              </a:r>
              <a:endParaRPr sz="4500"/>
            </a:p>
            <a:p>
              <a:pPr marL="0" marR="0" lvl="0" indent="0" algn="ctr" rtl="0">
                <a:spcBef>
                  <a:spcPts val="0"/>
                </a:spcBef>
                <a:spcAft>
                  <a:spcPts val="0"/>
                </a:spcAft>
                <a:buNone/>
              </a:pPr>
              <a:endParaRPr sz="4521" b="1" u="none">
                <a:solidFill>
                  <a:schemeClr val="dk1"/>
                </a:solidFill>
                <a:latin typeface="Poppins"/>
                <a:ea typeface="Poppins"/>
                <a:cs typeface="Poppins"/>
                <a:sym typeface="Poppins"/>
              </a:endParaRPr>
            </a:p>
          </p:txBody>
        </p:sp>
        <p:sp>
          <p:nvSpPr>
            <p:cNvPr id="97" name="Google Shape;97;p1"/>
            <p:cNvSpPr txBox="1"/>
            <p:nvPr/>
          </p:nvSpPr>
          <p:spPr>
            <a:xfrm>
              <a:off x="2763791" y="3031604"/>
              <a:ext cx="27241501" cy="426973"/>
            </a:xfrm>
            <a:prstGeom prst="rect">
              <a:avLst/>
            </a:prstGeom>
            <a:noFill/>
            <a:ln>
              <a:noFill/>
            </a:ln>
          </p:spPr>
          <p:txBody>
            <a:bodyPr spcFirstLastPara="1" wrap="square" lIns="58275" tIns="29125" rIns="58275" bIns="29125" anchor="t" anchorCtr="0">
              <a:spAutoFit/>
            </a:bodyPr>
            <a:lstStyle/>
            <a:p>
              <a:pPr marL="0" marR="0" lvl="0" indent="0" algn="ctr" rtl="0">
                <a:lnSpc>
                  <a:spcPct val="60000"/>
                </a:lnSpc>
                <a:spcBef>
                  <a:spcPts val="0"/>
                </a:spcBef>
                <a:spcAft>
                  <a:spcPts val="0"/>
                </a:spcAft>
                <a:buNone/>
              </a:pPr>
              <a:r>
                <a:rPr lang="en-IN" sz="3500" b="1" u="none">
                  <a:solidFill>
                    <a:schemeClr val="dk1"/>
                  </a:solidFill>
                  <a:latin typeface="Poppins"/>
                  <a:ea typeface="Poppins"/>
                  <a:cs typeface="Poppins"/>
                  <a:sym typeface="Poppins"/>
                </a:rPr>
                <a:t>.  </a:t>
              </a:r>
              <a:endParaRPr/>
            </a:p>
          </p:txBody>
        </p:sp>
        <p:sp>
          <p:nvSpPr>
            <p:cNvPr id="98" name="Google Shape;98;p1"/>
            <p:cNvSpPr txBox="1"/>
            <p:nvPr/>
          </p:nvSpPr>
          <p:spPr>
            <a:xfrm>
              <a:off x="2196036" y="3873287"/>
              <a:ext cx="27241501" cy="474317"/>
            </a:xfrm>
            <a:prstGeom prst="rect">
              <a:avLst/>
            </a:prstGeom>
            <a:noFill/>
            <a:ln>
              <a:noFill/>
            </a:ln>
          </p:spPr>
          <p:txBody>
            <a:bodyPr spcFirstLastPara="1" wrap="square" lIns="58275" tIns="29125" rIns="58275" bIns="29125" anchor="t" anchorCtr="0">
              <a:spAutoFit/>
            </a:bodyPr>
            <a:lstStyle/>
            <a:p>
              <a:pPr marL="0" marR="0" lvl="0" indent="0" algn="ctr" rtl="0">
                <a:lnSpc>
                  <a:spcPct val="60000"/>
                </a:lnSpc>
                <a:spcBef>
                  <a:spcPts val="0"/>
                </a:spcBef>
                <a:spcAft>
                  <a:spcPts val="0"/>
                </a:spcAft>
                <a:buNone/>
              </a:pPr>
              <a:r>
                <a:rPr lang="en-IN" sz="4500" b="1" u="none" dirty="0">
                  <a:solidFill>
                    <a:schemeClr val="dk1"/>
                  </a:solidFill>
                  <a:latin typeface="Poppins"/>
                  <a:ea typeface="Poppins"/>
                  <a:cs typeface="Poppins"/>
                  <a:sym typeface="Poppins"/>
                </a:rPr>
                <a:t>Supervisor : &lt;&lt;  </a:t>
              </a:r>
              <a:r>
                <a:rPr lang="en-IN" sz="4500" b="1" dirty="0">
                  <a:solidFill>
                    <a:schemeClr val="dk1"/>
                  </a:solidFill>
                  <a:latin typeface="Poppins"/>
                  <a:ea typeface="Poppins"/>
                  <a:cs typeface="Poppins"/>
                  <a:sym typeface="Poppins"/>
                </a:rPr>
                <a:t>Dr . M . Arun Kumar</a:t>
              </a:r>
              <a:r>
                <a:rPr lang="en-IN" sz="4500" b="1" u="none" dirty="0">
                  <a:solidFill>
                    <a:schemeClr val="dk1"/>
                  </a:solidFill>
                  <a:latin typeface="Poppins"/>
                  <a:ea typeface="Poppins"/>
                  <a:cs typeface="Poppins"/>
                  <a:sym typeface="Poppins"/>
                </a:rPr>
                <a:t> &gt;&gt;</a:t>
              </a:r>
              <a:endParaRPr dirty="0"/>
            </a:p>
          </p:txBody>
        </p:sp>
        <p:pic>
          <p:nvPicPr>
            <p:cNvPr id="99" name="Google Shape;99;p1"/>
            <p:cNvPicPr preferRelativeResize="0"/>
            <p:nvPr/>
          </p:nvPicPr>
          <p:blipFill rotWithShape="1">
            <a:blip r:embed="rId3">
              <a:alphaModFix/>
            </a:blip>
            <a:srcRect/>
            <a:stretch/>
          </p:blipFill>
          <p:spPr>
            <a:xfrm>
              <a:off x="168310" y="849716"/>
              <a:ext cx="4169868" cy="1845973"/>
            </a:xfrm>
            <a:prstGeom prst="rect">
              <a:avLst/>
            </a:prstGeom>
            <a:noFill/>
            <a:ln>
              <a:noFill/>
            </a:ln>
          </p:spPr>
        </p:pic>
        <p:sp>
          <p:nvSpPr>
            <p:cNvPr id="100" name="Google Shape;100;p1"/>
            <p:cNvSpPr/>
            <p:nvPr/>
          </p:nvSpPr>
          <p:spPr>
            <a:xfrm>
              <a:off x="129719" y="4491225"/>
              <a:ext cx="10391013" cy="13154693"/>
            </a:xfrm>
            <a:prstGeom prst="roundRect">
              <a:avLst>
                <a:gd name="adj" fmla="val 2490"/>
              </a:avLst>
            </a:prstGeom>
            <a:solidFill>
              <a:srgbClr val="E1EFD8"/>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2400" dirty="0"/>
                <a:t>Designing a Byte-Enable Memory in Verilog and System Verilog involves creating a memory module that allows for selective enabling of individual bytes within a wider data word during read and write operations. This functionality is crucial in systems where precise control over memory access and modification is needed, such as in embedded systems, processors, and digital signal processing applications. Byte-enable memory modules are essential components in digital systems, enabling fine-grained control over memory operations. It prevents the implementation of a byte-enable memory module using both Verilog and System Verilog. This optimizes memory usage and enhances performance in various applications, including embedded systems and data-intensive computing tasks. Mostly all embedded memory blocks that are implemented as RAMs support byte enables that mask the input data for specific bytes, nibbles, or bits of data. This process begins with defining the memory's architecture, including parameters such as word size, memory depth, and the number of Bytes enabled. In Verilog, the implementation involves creating a memory array and developing logic for handling byte-enable signals during read and write operations. It writes logic ensures that only the selected bytes are modified, while the read logic provides the correct data bytes based on the enable signals. In this proposed system, system Verilog extends its capabilities by introducing advanced features such as type definitions, enumerations, and packed structures, which facilitate more efficient and readable code. The implementation in System Verilog takes advantage of these features to streamline the design process, enhance code maintainability, and will improve simulation and byte-enable memory access efficiency, reduces power consumption, and enhances the flexibility of data handling in various computing systems.</a:t>
              </a:r>
            </a:p>
            <a:p>
              <a:pPr marL="0" marR="0" lvl="0" indent="0" algn="just" rtl="0">
                <a:spcBef>
                  <a:spcPts val="0"/>
                </a:spcBef>
                <a:spcAft>
                  <a:spcPts val="0"/>
                </a:spcAft>
                <a:buNone/>
              </a:pPr>
              <a:r>
                <a:rPr lang="en-IN" sz="2400" dirty="0"/>
                <a:t> </a:t>
              </a:r>
              <a:r>
                <a:rPr lang="en-IN" sz="2400" i="1" dirty="0"/>
                <a:t>Keywords: Byte-enable memory, System Verilog, Memory array, Embedded systems, Memory depth, Read and write operation</a:t>
              </a:r>
              <a:endParaRPr lang="en-IN" sz="2400" i="1" dirty="0">
                <a:latin typeface="Times New Roman"/>
                <a:ea typeface="Times New Roman"/>
                <a:cs typeface="Times New Roman"/>
                <a:sym typeface="Times New Roman"/>
              </a:endParaRPr>
            </a:p>
          </p:txBody>
        </p:sp>
        <p:sp>
          <p:nvSpPr>
            <p:cNvPr id="101" name="Google Shape;101;p1"/>
            <p:cNvSpPr/>
            <p:nvPr/>
          </p:nvSpPr>
          <p:spPr>
            <a:xfrm>
              <a:off x="252794" y="17951448"/>
              <a:ext cx="10391013" cy="18088307"/>
            </a:xfrm>
            <a:prstGeom prst="roundRect">
              <a:avLst>
                <a:gd name="adj" fmla="val 2490"/>
              </a:avLst>
            </a:pr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02" name="Google Shape;102;p1"/>
            <p:cNvSpPr/>
            <p:nvPr/>
          </p:nvSpPr>
          <p:spPr>
            <a:xfrm>
              <a:off x="10896600" y="4639936"/>
              <a:ext cx="9857616" cy="19744114"/>
            </a:xfrm>
            <a:prstGeom prst="roundRect">
              <a:avLst>
                <a:gd name="adj" fmla="val 2490"/>
              </a:avLst>
            </a:pr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03" name="Google Shape;103;p1"/>
            <p:cNvSpPr/>
            <p:nvPr/>
          </p:nvSpPr>
          <p:spPr>
            <a:xfrm>
              <a:off x="21059018" y="4573310"/>
              <a:ext cx="10515597" cy="19810740"/>
            </a:xfrm>
            <a:prstGeom prst="roundRect">
              <a:avLst>
                <a:gd name="adj" fmla="val 2490"/>
              </a:avLst>
            </a:pr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04" name="Google Shape;104;p1"/>
            <p:cNvSpPr/>
            <p:nvPr/>
          </p:nvSpPr>
          <p:spPr>
            <a:xfrm>
              <a:off x="10896600" y="31074838"/>
              <a:ext cx="20678015" cy="4964917"/>
            </a:xfrm>
            <a:prstGeom prst="roundRect">
              <a:avLst>
                <a:gd name="adj" fmla="val 2490"/>
              </a:avLst>
            </a:pr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05" name="Google Shape;105;p1"/>
            <p:cNvSpPr/>
            <p:nvPr/>
          </p:nvSpPr>
          <p:spPr>
            <a:xfrm>
              <a:off x="10896600" y="24704392"/>
              <a:ext cx="20678015" cy="6050104"/>
            </a:xfrm>
            <a:prstGeom prst="roundRect">
              <a:avLst>
                <a:gd name="adj" fmla="val 2490"/>
              </a:avLst>
            </a:pr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6" name="Google Shape;106;p1"/>
            <p:cNvSpPr txBox="1"/>
            <p:nvPr/>
          </p:nvSpPr>
          <p:spPr>
            <a:xfrm>
              <a:off x="2916191" y="3184004"/>
              <a:ext cx="27241501" cy="426973"/>
            </a:xfrm>
            <a:prstGeom prst="rect">
              <a:avLst/>
            </a:prstGeom>
            <a:noFill/>
            <a:ln>
              <a:noFill/>
            </a:ln>
          </p:spPr>
          <p:txBody>
            <a:bodyPr spcFirstLastPara="1" wrap="square" lIns="58275" tIns="29125" rIns="58275" bIns="29125" anchor="t" anchorCtr="0">
              <a:spAutoFit/>
            </a:bodyPr>
            <a:lstStyle/>
            <a:p>
              <a:pPr marL="0" marR="0" lvl="0" indent="0" algn="ctr" rtl="0">
                <a:lnSpc>
                  <a:spcPct val="60000"/>
                </a:lnSpc>
                <a:spcBef>
                  <a:spcPts val="0"/>
                </a:spcBef>
                <a:spcAft>
                  <a:spcPts val="0"/>
                </a:spcAft>
                <a:buNone/>
              </a:pPr>
              <a:r>
                <a:rPr lang="en-IN" sz="3500" b="1" u="none">
                  <a:solidFill>
                    <a:schemeClr val="dk1"/>
                  </a:solidFill>
                  <a:latin typeface="Poppins"/>
                  <a:ea typeface="Poppins"/>
                  <a:cs typeface="Poppins"/>
                  <a:sym typeface="Poppins"/>
                </a:rPr>
                <a:t>.  </a:t>
              </a:r>
              <a:endParaRPr/>
            </a:p>
          </p:txBody>
        </p:sp>
        <p:sp>
          <p:nvSpPr>
            <p:cNvPr id="107" name="Google Shape;107;p1"/>
            <p:cNvSpPr txBox="1"/>
            <p:nvPr/>
          </p:nvSpPr>
          <p:spPr>
            <a:xfrm>
              <a:off x="286195" y="4455405"/>
              <a:ext cx="3934090" cy="10926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6500" b="1" dirty="0">
                  <a:solidFill>
                    <a:schemeClr val="dk1"/>
                  </a:solidFill>
                  <a:latin typeface="Poppins"/>
                  <a:ea typeface="Poppins"/>
                  <a:cs typeface="Poppins"/>
                  <a:sym typeface="Poppins"/>
                </a:rPr>
                <a:t>Abstract</a:t>
              </a:r>
              <a:endParaRPr dirty="0"/>
            </a:p>
          </p:txBody>
        </p:sp>
        <p:sp>
          <p:nvSpPr>
            <p:cNvPr id="108" name="Google Shape;108;p1"/>
            <p:cNvSpPr txBox="1"/>
            <p:nvPr/>
          </p:nvSpPr>
          <p:spPr>
            <a:xfrm>
              <a:off x="348508" y="18037321"/>
              <a:ext cx="5461752" cy="10926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6500" b="1" dirty="0">
                  <a:solidFill>
                    <a:schemeClr val="dk1"/>
                  </a:solidFill>
                  <a:latin typeface="Poppins"/>
                  <a:ea typeface="Poppins"/>
                  <a:cs typeface="Poppins"/>
                  <a:sym typeface="Poppins"/>
                </a:rPr>
                <a:t>Background</a:t>
              </a:r>
              <a:endParaRPr dirty="0"/>
            </a:p>
          </p:txBody>
        </p:sp>
        <p:sp>
          <p:nvSpPr>
            <p:cNvPr id="109" name="Google Shape;109;p1"/>
            <p:cNvSpPr txBox="1"/>
            <p:nvPr/>
          </p:nvSpPr>
          <p:spPr>
            <a:xfrm>
              <a:off x="11046578" y="4507362"/>
              <a:ext cx="3922869" cy="10926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6500" b="1">
                  <a:solidFill>
                    <a:schemeClr val="dk1"/>
                  </a:solidFill>
                  <a:latin typeface="Poppins"/>
                  <a:ea typeface="Poppins"/>
                  <a:cs typeface="Poppins"/>
                  <a:sym typeface="Poppins"/>
                </a:rPr>
                <a:t>Methods</a:t>
              </a:r>
              <a:endParaRPr/>
            </a:p>
          </p:txBody>
        </p:sp>
        <p:sp>
          <p:nvSpPr>
            <p:cNvPr id="110" name="Google Shape;110;p1"/>
            <p:cNvSpPr txBox="1"/>
            <p:nvPr/>
          </p:nvSpPr>
          <p:spPr>
            <a:xfrm>
              <a:off x="21235607" y="4551119"/>
              <a:ext cx="3315331" cy="10926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6500" b="1">
                  <a:solidFill>
                    <a:schemeClr val="dk1"/>
                  </a:solidFill>
                  <a:latin typeface="Poppins"/>
                  <a:ea typeface="Poppins"/>
                  <a:cs typeface="Poppins"/>
                  <a:sym typeface="Poppins"/>
                </a:rPr>
                <a:t>Results</a:t>
              </a:r>
              <a:endParaRPr/>
            </a:p>
          </p:txBody>
        </p:sp>
        <p:sp>
          <p:nvSpPr>
            <p:cNvPr id="111" name="Google Shape;111;p1"/>
            <p:cNvSpPr txBox="1"/>
            <p:nvPr/>
          </p:nvSpPr>
          <p:spPr>
            <a:xfrm>
              <a:off x="11014056" y="24734444"/>
              <a:ext cx="5024132" cy="10926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6500" b="1">
                  <a:solidFill>
                    <a:schemeClr val="dk1"/>
                  </a:solidFill>
                  <a:latin typeface="Poppins"/>
                  <a:ea typeface="Poppins"/>
                  <a:cs typeface="Poppins"/>
                  <a:sym typeface="Poppins"/>
                </a:rPr>
                <a:t>Conclusion</a:t>
              </a:r>
              <a:endParaRPr/>
            </a:p>
          </p:txBody>
        </p:sp>
        <p:sp>
          <p:nvSpPr>
            <p:cNvPr id="112" name="Google Shape;112;p1"/>
            <p:cNvSpPr txBox="1"/>
            <p:nvPr/>
          </p:nvSpPr>
          <p:spPr>
            <a:xfrm>
              <a:off x="11148474" y="31099737"/>
              <a:ext cx="19433418" cy="4816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6500" b="1" dirty="0">
                  <a:solidFill>
                    <a:schemeClr val="dk1"/>
                  </a:solidFill>
                  <a:latin typeface="Poppins"/>
                  <a:ea typeface="Poppins"/>
                  <a:cs typeface="Poppins"/>
                  <a:sym typeface="Poppins"/>
                </a:rPr>
                <a:t>Future Perspectives</a:t>
              </a:r>
            </a:p>
            <a:p>
              <a:pPr marL="457200" marR="0" lvl="0" indent="-457200" algn="l" rtl="0">
                <a:spcBef>
                  <a:spcPts val="0"/>
                </a:spcBef>
                <a:spcAft>
                  <a:spcPts val="0"/>
                </a:spcAft>
                <a:buFont typeface="Wingdings" panose="05000000000000000000" pitchFamily="2" charset="2"/>
                <a:buChar char="Ø"/>
              </a:pPr>
              <a:r>
                <a:rPr lang="en-IN" sz="3200" dirty="0">
                  <a:solidFill>
                    <a:schemeClr val="dk1"/>
                  </a:solidFill>
                  <a:latin typeface="Times New Roman" panose="02020603050405020304" pitchFamily="18" charset="0"/>
                  <a:ea typeface="Poppins"/>
                  <a:cs typeface="Times New Roman" panose="02020603050405020304" pitchFamily="18" charset="0"/>
                  <a:sym typeface="Poppins"/>
                </a:rPr>
                <a:t>Integration with Advanced Processors</a:t>
              </a:r>
            </a:p>
            <a:p>
              <a:pPr marL="457200" marR="0" lvl="0" indent="-457200" algn="l" rtl="0">
                <a:spcBef>
                  <a:spcPts val="0"/>
                </a:spcBef>
                <a:spcAft>
                  <a:spcPts val="0"/>
                </a:spcAft>
                <a:buFont typeface="Wingdings" panose="05000000000000000000" pitchFamily="2" charset="2"/>
                <a:buChar char="Ø"/>
              </a:pPr>
              <a:r>
                <a:rPr lang="en-IN" sz="3200" dirty="0">
                  <a:solidFill>
                    <a:schemeClr val="dk1"/>
                  </a:solidFill>
                  <a:latin typeface="Times New Roman" panose="02020603050405020304" pitchFamily="18" charset="0"/>
                  <a:ea typeface="Poppins"/>
                  <a:cs typeface="Times New Roman" panose="02020603050405020304" pitchFamily="18" charset="0"/>
                  <a:sym typeface="Poppins"/>
                </a:rPr>
                <a:t>Support for High-Speed Interfaces </a:t>
              </a:r>
            </a:p>
            <a:p>
              <a:pPr marL="457200" marR="0" lvl="0" indent="-457200" algn="l" rtl="0">
                <a:spcBef>
                  <a:spcPts val="0"/>
                </a:spcBef>
                <a:spcAft>
                  <a:spcPts val="0"/>
                </a:spcAft>
                <a:buFont typeface="Wingdings" panose="05000000000000000000" pitchFamily="2" charset="2"/>
                <a:buChar char="Ø"/>
              </a:pPr>
              <a:r>
                <a:rPr lang="en-IN" sz="3200" dirty="0">
                  <a:solidFill>
                    <a:schemeClr val="dk1"/>
                  </a:solidFill>
                  <a:latin typeface="Times New Roman" panose="02020603050405020304" pitchFamily="18" charset="0"/>
                  <a:ea typeface="Poppins"/>
                  <a:cs typeface="Times New Roman" panose="02020603050405020304" pitchFamily="18" charset="0"/>
                  <a:sym typeface="Poppins"/>
                </a:rPr>
                <a:t>Lower Power Architectures for IoT and Edge Devices </a:t>
              </a:r>
            </a:p>
            <a:p>
              <a:pPr marL="457200" marR="0" lvl="0" indent="-457200" algn="l" rtl="0">
                <a:spcBef>
                  <a:spcPts val="0"/>
                </a:spcBef>
                <a:spcAft>
                  <a:spcPts val="0"/>
                </a:spcAft>
                <a:buFont typeface="Wingdings" panose="05000000000000000000" pitchFamily="2" charset="2"/>
                <a:buChar char="Ø"/>
              </a:pPr>
              <a:r>
                <a:rPr lang="en-IN" sz="3200" dirty="0">
                  <a:solidFill>
                    <a:schemeClr val="dk1"/>
                  </a:solidFill>
                  <a:latin typeface="Times New Roman" panose="02020603050405020304" pitchFamily="18" charset="0"/>
                  <a:ea typeface="Poppins"/>
                  <a:cs typeface="Times New Roman" panose="02020603050405020304" pitchFamily="18" charset="0"/>
                  <a:sym typeface="Poppins"/>
                </a:rPr>
                <a:t>Enhancements in Error Detection and Correction (ECC)</a:t>
              </a:r>
            </a:p>
            <a:p>
              <a:pPr marL="457200" marR="0" lvl="0" indent="-457200" algn="l" rtl="0">
                <a:spcBef>
                  <a:spcPts val="0"/>
                </a:spcBef>
                <a:spcAft>
                  <a:spcPts val="0"/>
                </a:spcAft>
                <a:buFont typeface="Wingdings" panose="05000000000000000000" pitchFamily="2" charset="2"/>
                <a:buChar char="Ø"/>
              </a:pPr>
              <a:r>
                <a:rPr lang="en-IN" sz="3200" dirty="0">
                  <a:solidFill>
                    <a:schemeClr val="dk1"/>
                  </a:solidFill>
                  <a:latin typeface="Times New Roman" panose="02020603050405020304" pitchFamily="18" charset="0"/>
                  <a:ea typeface="Poppins"/>
                  <a:cs typeface="Times New Roman" panose="02020603050405020304" pitchFamily="18" charset="0"/>
                  <a:sym typeface="Poppins"/>
                </a:rPr>
                <a:t>Custom Memory Solutions for AI and Machine Learning</a:t>
              </a:r>
            </a:p>
            <a:p>
              <a:pPr marL="457200" marR="0" lvl="0" indent="-457200" algn="l" rtl="0">
                <a:spcBef>
                  <a:spcPts val="0"/>
                </a:spcBef>
                <a:spcAft>
                  <a:spcPts val="0"/>
                </a:spcAf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Improving Support for Emerging Memory Technologies</a:t>
              </a:r>
            </a:p>
            <a:p>
              <a:pPr marL="457200" marR="0" lvl="0" indent="-457200" algn="l" rtl="0">
                <a:spcBef>
                  <a:spcPts val="0"/>
                </a:spcBef>
                <a:spcAft>
                  <a:spcPts val="0"/>
                </a:spcAf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Improving Support for Emerging </a:t>
              </a:r>
              <a:r>
                <a:rPr lang="en-IN" sz="3200">
                  <a:latin typeface="Times New Roman" panose="02020603050405020304" pitchFamily="18" charset="0"/>
                  <a:cs typeface="Times New Roman" panose="02020603050405020304" pitchFamily="18" charset="0"/>
                </a:rPr>
                <a:t>Memory Technologies</a:t>
              </a:r>
              <a:endParaRPr lang="en-IN" sz="3200" dirty="0">
                <a:solidFill>
                  <a:schemeClr val="dk1"/>
                </a:solidFill>
                <a:latin typeface="Times New Roman" panose="02020603050405020304" pitchFamily="18" charset="0"/>
                <a:ea typeface="Poppins"/>
                <a:cs typeface="Times New Roman" panose="02020603050405020304" pitchFamily="18" charset="0"/>
                <a:sym typeface="Poppins"/>
              </a:endParaRPr>
            </a:p>
            <a:p>
              <a:pPr marL="0" marR="0" lvl="0" indent="0" algn="l" rtl="0">
                <a:spcBef>
                  <a:spcPts val="0"/>
                </a:spcBef>
                <a:spcAft>
                  <a:spcPts val="0"/>
                </a:spcAft>
                <a:buNone/>
              </a:pPr>
              <a:endParaRPr dirty="0"/>
            </a:p>
          </p:txBody>
        </p:sp>
      </p:grpSp>
      <p:sp>
        <p:nvSpPr>
          <p:cNvPr id="114" name="Google Shape;114;p1"/>
          <p:cNvSpPr txBox="1"/>
          <p:nvPr/>
        </p:nvSpPr>
        <p:spPr>
          <a:xfrm>
            <a:off x="11148182" y="25733351"/>
            <a:ext cx="20043018" cy="45242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dirty="0">
                <a:latin typeface="Times New Roman" panose="02020603050405020304" pitchFamily="18" charset="0"/>
                <a:cs typeface="Times New Roman" panose="02020603050405020304" pitchFamily="18" charset="0"/>
              </a:rPr>
              <a:t>In conclusion, designing a byte-enable memory using Verilog and System Verilog provides significant advantages in terms of memory efficiency, performance, and power optimization. By enabling selective access to specific bytes within a larger word, this design reduces unnecessary data movement and power consumption, making it ideal for embedded systems, mobile devices, and real-time applications. The flexibility and scalability of byte-enable memory allow for its application in a wide range of systems, from small embedded devices to complex, data-intensive environments. Leveraging System Verilog's advanced features like packed structures and enumerations further streamlines the development process, ensuring more readable, maintainable, and robust code. Overall, byte-enable memory enhances system performance, minimizes latency, and provides fine-grained control over memory operations, making it a valuable component in modern digital system design.</a:t>
            </a:r>
            <a:endParaRPr sz="3200" dirty="0">
              <a:latin typeface="Times New Roman" panose="02020603050405020304" pitchFamily="18" charset="0"/>
              <a:cs typeface="Times New Roman" panose="02020603050405020304" pitchFamily="18" charset="0"/>
            </a:endParaRPr>
          </a:p>
        </p:txBody>
      </p:sp>
      <p:sp>
        <p:nvSpPr>
          <p:cNvPr id="115" name="Google Shape;115;p1"/>
          <p:cNvSpPr txBox="1"/>
          <p:nvPr/>
        </p:nvSpPr>
        <p:spPr>
          <a:xfrm>
            <a:off x="11148182" y="5599969"/>
            <a:ext cx="9579094" cy="10402807"/>
          </a:xfrm>
          <a:prstGeom prst="rect">
            <a:avLst/>
          </a:prstGeom>
          <a:noFill/>
          <a:ln>
            <a:noFill/>
          </a:ln>
        </p:spPr>
        <p:txBody>
          <a:bodyPr spcFirstLastPara="1" wrap="square" lIns="91425" tIns="45700" rIns="91425" bIns="45700" anchor="t" anchorCtr="0">
            <a:spAutoFit/>
          </a:bodyPr>
          <a:lstStyle/>
          <a:p>
            <a:pPr marL="514350" marR="0" lvl="0" indent="-514350" algn="l" rtl="0">
              <a:spcBef>
                <a:spcPts val="0"/>
              </a:spcBef>
              <a:spcAft>
                <a:spcPts val="0"/>
              </a:spcAft>
              <a:buAutoNum type="arabicPeriod"/>
            </a:pPr>
            <a:r>
              <a:rPr lang="en-US" sz="2800" dirty="0">
                <a:solidFill>
                  <a:schemeClr val="dk1"/>
                </a:solidFill>
                <a:latin typeface="Calibri"/>
                <a:ea typeface="Calibri"/>
                <a:cs typeface="Calibri"/>
                <a:sym typeface="Calibri"/>
              </a:rPr>
              <a:t>*Understand the Requirements*</a:t>
            </a:r>
          </a:p>
          <a:p>
            <a:pPr marR="0" lvl="0" algn="l" rtl="0">
              <a:spcBef>
                <a:spcPts val="0"/>
              </a:spcBef>
              <a:spcAft>
                <a:spcPts val="0"/>
              </a:spcAft>
            </a:pPr>
            <a:r>
              <a:rPr lang="en-US" sz="2800" dirty="0">
                <a:solidFill>
                  <a:schemeClr val="dk1"/>
                </a:solidFill>
                <a:latin typeface="Calibri"/>
                <a:ea typeface="Calibri"/>
                <a:cs typeface="Calibri"/>
                <a:sym typeface="Calibri"/>
              </a:rPr>
              <a:t> *</a:t>
            </a:r>
            <a:r>
              <a:rPr lang="en-US" sz="2800" b="1" dirty="0">
                <a:solidFill>
                  <a:schemeClr val="dk1"/>
                </a:solidFill>
                <a:latin typeface="Calibri"/>
                <a:ea typeface="Calibri"/>
                <a:cs typeface="Calibri"/>
                <a:sym typeface="Calibri"/>
              </a:rPr>
              <a:t>Word Size</a:t>
            </a:r>
            <a:r>
              <a:rPr lang="en-US" sz="2800" dirty="0">
                <a:solidFill>
                  <a:schemeClr val="dk1"/>
                </a:solidFill>
                <a:latin typeface="Calibri"/>
                <a:ea typeface="Calibri"/>
                <a:cs typeface="Calibri"/>
                <a:sym typeface="Calibri"/>
              </a:rPr>
              <a:t>:* Determine the size of the word (e.g., 32 bits).   - *</a:t>
            </a:r>
            <a:r>
              <a:rPr lang="en-US" sz="2800" b="1" dirty="0">
                <a:solidFill>
                  <a:schemeClr val="dk1"/>
                </a:solidFill>
                <a:latin typeface="Calibri"/>
                <a:ea typeface="Calibri"/>
                <a:cs typeface="Calibri"/>
                <a:sym typeface="Calibri"/>
              </a:rPr>
              <a:t>Byte Enable:* </a:t>
            </a:r>
            <a:r>
              <a:rPr lang="en-US" sz="2800" dirty="0">
                <a:solidFill>
                  <a:schemeClr val="dk1"/>
                </a:solidFill>
                <a:latin typeface="Calibri"/>
                <a:ea typeface="Calibri"/>
                <a:cs typeface="Calibri"/>
                <a:sym typeface="Calibri"/>
              </a:rPr>
              <a:t>Decide how many byte enables you need (e.g., for 32-bit words, you may need 4 byte enables, one for each byte).  </a:t>
            </a:r>
          </a:p>
          <a:p>
            <a:pPr marR="0" lvl="0" algn="l" rtl="0">
              <a:spcBef>
                <a:spcPts val="0"/>
              </a:spcBef>
              <a:spcAft>
                <a:spcPts val="0"/>
              </a:spcAft>
            </a:pPr>
            <a:r>
              <a:rPr lang="en-US" sz="2800" dirty="0">
                <a:solidFill>
                  <a:schemeClr val="dk1"/>
                </a:solidFill>
                <a:latin typeface="Calibri"/>
                <a:ea typeface="Calibri"/>
                <a:cs typeface="Calibri"/>
                <a:sym typeface="Calibri"/>
              </a:rPr>
              <a:t>*</a:t>
            </a:r>
            <a:r>
              <a:rPr lang="en-US" sz="2800" b="1" dirty="0">
                <a:solidFill>
                  <a:schemeClr val="dk1"/>
                </a:solidFill>
                <a:latin typeface="Calibri"/>
                <a:ea typeface="Calibri"/>
                <a:cs typeface="Calibri"/>
                <a:sym typeface="Calibri"/>
              </a:rPr>
              <a:t>Memory Depth:* </a:t>
            </a:r>
            <a:r>
              <a:rPr lang="en-US" sz="2800" dirty="0">
                <a:solidFill>
                  <a:schemeClr val="dk1"/>
                </a:solidFill>
                <a:latin typeface="Calibri"/>
                <a:ea typeface="Calibri"/>
                <a:cs typeface="Calibri"/>
                <a:sym typeface="Calibri"/>
              </a:rPr>
              <a:t>Determine the depth of the memory (e.g., number of words).</a:t>
            </a:r>
          </a:p>
          <a:p>
            <a:pPr marR="0" lvl="0" algn="l" rtl="0">
              <a:spcBef>
                <a:spcPts val="0"/>
              </a:spcBef>
              <a:spcAft>
                <a:spcPts val="0"/>
              </a:spcAft>
            </a:pPr>
            <a:endParaRPr lang="en-US" sz="2800" dirty="0">
              <a:solidFill>
                <a:schemeClr val="dk1"/>
              </a:solidFill>
              <a:latin typeface="Calibri"/>
              <a:ea typeface="Calibri"/>
              <a:cs typeface="Calibri"/>
              <a:sym typeface="Calibri"/>
            </a:endParaRPr>
          </a:p>
          <a:p>
            <a:pPr marR="0" lvl="0" algn="ctr" rtl="0">
              <a:spcBef>
                <a:spcPts val="0"/>
              </a:spcBef>
              <a:spcAft>
                <a:spcPts val="0"/>
              </a:spcAft>
            </a:pPr>
            <a:r>
              <a:rPr lang="en-US" sz="2000" dirty="0"/>
              <a:t>Designing a Byte-Enable Memory in Verilog and </a:t>
            </a:r>
            <a:r>
              <a:rPr lang="en-US" sz="2000" dirty="0" err="1"/>
              <a:t>SystemVerilog</a:t>
            </a:r>
            <a:endParaRPr lang="en-US" sz="2000" dirty="0"/>
          </a:p>
          <a:p>
            <a:pPr marR="0" lvl="0" algn="ctr" rtl="0">
              <a:spcBef>
                <a:spcPts val="0"/>
              </a:spcBef>
              <a:spcAft>
                <a:spcPts val="0"/>
              </a:spcAft>
            </a:pPr>
            <a:endParaRPr lang="en-US" sz="2000" dirty="0"/>
          </a:p>
          <a:p>
            <a:pPr marR="0" lvl="0" algn="ctr" rtl="0">
              <a:spcBef>
                <a:spcPts val="0"/>
              </a:spcBef>
              <a:spcAft>
                <a:spcPts val="0"/>
              </a:spcAft>
            </a:pPr>
            <a:endParaRPr lang="en-IN" sz="2000" dirty="0"/>
          </a:p>
          <a:p>
            <a:pPr marR="0" lvl="0" algn="ctr" rtl="0">
              <a:spcBef>
                <a:spcPts val="0"/>
              </a:spcBef>
              <a:spcAft>
                <a:spcPts val="0"/>
              </a:spcAft>
            </a:pPr>
            <a:r>
              <a:rPr lang="en-IN" sz="1800" dirty="0"/>
              <a:t>Define Memory Architecture</a:t>
            </a:r>
            <a:endParaRPr lang="en-US" sz="1800" dirty="0"/>
          </a:p>
          <a:p>
            <a:pPr marR="0" lvl="0" algn="ctr" rtl="0">
              <a:spcBef>
                <a:spcPts val="0"/>
              </a:spcBef>
              <a:spcAft>
                <a:spcPts val="0"/>
              </a:spcAft>
            </a:pPr>
            <a:endParaRPr lang="en-US" sz="2000" dirty="0"/>
          </a:p>
          <a:p>
            <a:pPr marR="0" lvl="0" algn="ctr" rtl="0">
              <a:spcBef>
                <a:spcPts val="0"/>
              </a:spcBef>
              <a:spcAft>
                <a:spcPts val="0"/>
              </a:spcAft>
            </a:pPr>
            <a:r>
              <a:rPr lang="en-IN" sz="2000" dirty="0"/>
              <a:t> </a:t>
            </a:r>
            <a:r>
              <a:rPr lang="en-IN" sz="1800" dirty="0"/>
              <a:t>Verilog Code Implementation</a:t>
            </a:r>
          </a:p>
          <a:p>
            <a:pPr marR="0" lvl="0" algn="ctr" rtl="0">
              <a:spcBef>
                <a:spcPts val="0"/>
              </a:spcBef>
              <a:spcAft>
                <a:spcPts val="0"/>
              </a:spcAft>
            </a:pPr>
            <a:endParaRPr lang="en-IN" sz="1800" dirty="0"/>
          </a:p>
          <a:p>
            <a:pPr marR="0" lvl="0" algn="ctr" rtl="0">
              <a:spcBef>
                <a:spcPts val="0"/>
              </a:spcBef>
              <a:spcAft>
                <a:spcPts val="0"/>
              </a:spcAft>
            </a:pPr>
            <a:r>
              <a:rPr lang="en-IN" sz="1800" dirty="0"/>
              <a:t>Read/Write Operations</a:t>
            </a:r>
          </a:p>
          <a:p>
            <a:pPr marR="0" lvl="0" algn="ctr" rtl="0">
              <a:spcBef>
                <a:spcPts val="0"/>
              </a:spcBef>
              <a:spcAft>
                <a:spcPts val="0"/>
              </a:spcAft>
            </a:pPr>
            <a:endParaRPr lang="en-IN" sz="1800" dirty="0"/>
          </a:p>
          <a:p>
            <a:pPr marR="0" lvl="0" algn="ctr" rtl="0">
              <a:spcBef>
                <a:spcPts val="0"/>
              </a:spcBef>
              <a:spcAft>
                <a:spcPts val="0"/>
              </a:spcAft>
            </a:pPr>
            <a:r>
              <a:rPr lang="en-IN" sz="1800" dirty="0"/>
              <a:t>Testbench Creation</a:t>
            </a:r>
          </a:p>
          <a:p>
            <a:pPr marR="0" lvl="0" algn="ctr" rtl="0">
              <a:spcBef>
                <a:spcPts val="0"/>
              </a:spcBef>
              <a:spcAft>
                <a:spcPts val="0"/>
              </a:spcAft>
            </a:pPr>
            <a:endParaRPr lang="en-IN" sz="1600" dirty="0"/>
          </a:p>
          <a:p>
            <a:pPr marR="0" lvl="0" algn="ctr" rtl="0">
              <a:spcBef>
                <a:spcPts val="0"/>
              </a:spcBef>
              <a:spcAft>
                <a:spcPts val="0"/>
              </a:spcAft>
            </a:pPr>
            <a:r>
              <a:rPr lang="en-IN" sz="2000" dirty="0"/>
              <a:t>Optimization</a:t>
            </a:r>
          </a:p>
          <a:p>
            <a:pPr marR="0" lvl="0" algn="ctr" rtl="0">
              <a:spcBef>
                <a:spcPts val="0"/>
              </a:spcBef>
              <a:spcAft>
                <a:spcPts val="0"/>
              </a:spcAft>
            </a:pPr>
            <a:endParaRPr lang="en-IN" sz="2000" dirty="0"/>
          </a:p>
          <a:p>
            <a:pPr marR="0" lvl="0" algn="ctr" rtl="0">
              <a:spcBef>
                <a:spcPts val="0"/>
              </a:spcBef>
              <a:spcAft>
                <a:spcPts val="0"/>
              </a:spcAft>
            </a:pPr>
            <a:r>
              <a:rPr lang="en-IN" sz="2000" dirty="0"/>
              <a:t>Synthesis and Verification</a:t>
            </a:r>
            <a:endParaRPr lang="en-US" sz="1600" dirty="0"/>
          </a:p>
          <a:p>
            <a:pPr marR="0" lvl="0" algn="ctr" rtl="0">
              <a:spcBef>
                <a:spcPts val="0"/>
              </a:spcBef>
              <a:spcAft>
                <a:spcPts val="0"/>
              </a:spcAft>
            </a:pPr>
            <a:endParaRPr lang="en-US" sz="2000" dirty="0"/>
          </a:p>
          <a:p>
            <a:pPr marR="0" lvl="0" algn="ctr" rtl="0">
              <a:spcBef>
                <a:spcPts val="0"/>
              </a:spcBef>
              <a:spcAft>
                <a:spcPts val="0"/>
              </a:spcAft>
            </a:pPr>
            <a:endParaRPr lang="en-US" sz="2000" dirty="0"/>
          </a:p>
          <a:p>
            <a:pPr marR="0" lvl="0" algn="ctr" rtl="0">
              <a:spcBef>
                <a:spcPts val="0"/>
              </a:spcBef>
              <a:spcAft>
                <a:spcPts val="0"/>
              </a:spcAft>
            </a:pPr>
            <a:endParaRPr lang="en-US" sz="2000" dirty="0"/>
          </a:p>
          <a:p>
            <a:pPr marR="0" lvl="0" algn="ctr" rtl="0">
              <a:spcBef>
                <a:spcPts val="0"/>
              </a:spcBef>
              <a:spcAft>
                <a:spcPts val="0"/>
              </a:spcAft>
            </a:pPr>
            <a:endParaRPr lang="en-US" sz="2000" dirty="0"/>
          </a:p>
          <a:p>
            <a:pPr marR="0" lvl="0" algn="ctr" rtl="0">
              <a:spcBef>
                <a:spcPts val="0"/>
              </a:spcBef>
              <a:spcAft>
                <a:spcPts val="0"/>
              </a:spcAft>
            </a:pPr>
            <a:endParaRPr lang="en-US" sz="2000" dirty="0">
              <a:latin typeface="Times New Roman" panose="02020603050405020304" pitchFamily="18" charset="0"/>
              <a:cs typeface="Times New Roman" panose="02020603050405020304" pitchFamily="18" charset="0"/>
            </a:endParaRPr>
          </a:p>
          <a:p>
            <a:pPr marR="0" lvl="0" algn="ctr" rtl="0">
              <a:spcBef>
                <a:spcPts val="0"/>
              </a:spcBef>
              <a:spcAft>
                <a:spcPts val="0"/>
              </a:spcAft>
            </a:pPr>
            <a:r>
              <a:rPr lang="en-US" sz="2000" dirty="0">
                <a:latin typeface="Times New Roman" panose="02020603050405020304" pitchFamily="18" charset="0"/>
                <a:cs typeface="Times New Roman" panose="02020603050405020304" pitchFamily="18" charset="0"/>
              </a:rPr>
              <a:t>These methods provide a structured approach to designing a byte-enable memory in Verilog, ensuring that the memory is efficient, functional, and meets design specifications</a:t>
            </a:r>
          </a:p>
          <a:p>
            <a:pPr marR="0" lvl="0" algn="ctr" rtl="0">
              <a:spcBef>
                <a:spcPts val="0"/>
              </a:spcBef>
              <a:spcAft>
                <a:spcPts val="0"/>
              </a:spcAft>
            </a:pPr>
            <a:endParaRPr lang="en-IN" sz="2000" dirty="0"/>
          </a:p>
          <a:p>
            <a:pPr marR="0" lvl="0" algn="ctr" rtl="0">
              <a:spcBef>
                <a:spcPts val="0"/>
              </a:spcBef>
              <a:spcAft>
                <a:spcPts val="0"/>
              </a:spcAft>
            </a:pPr>
            <a:endParaRPr sz="2000" dirty="0"/>
          </a:p>
        </p:txBody>
      </p:sp>
      <p:sp>
        <p:nvSpPr>
          <p:cNvPr id="116" name="Google Shape;116;p1"/>
          <p:cNvSpPr txBox="1"/>
          <p:nvPr/>
        </p:nvSpPr>
        <p:spPr>
          <a:xfrm>
            <a:off x="21255724" y="5646838"/>
            <a:ext cx="9935476" cy="15973563"/>
          </a:xfrm>
          <a:prstGeom prst="rect">
            <a:avLst/>
          </a:prstGeom>
          <a:noFill/>
          <a:ln>
            <a:noFill/>
          </a:ln>
        </p:spPr>
        <p:txBody>
          <a:bodyPr spcFirstLastPara="1" wrap="square" lIns="91425" tIns="45700" rIns="91425" bIns="45700" anchor="t" anchorCtr="0">
            <a:spAutoFit/>
          </a:bodyPr>
          <a:lstStyle/>
          <a:p>
            <a:pPr marL="342900" lvl="0" indent="-342900" algn="just">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Successful Byte-Level Control:  </a:t>
            </a:r>
          </a:p>
          <a:p>
            <a:pPr lvl="0" algn="just"/>
            <a:r>
              <a:rPr lang="en-IN" sz="2400" dirty="0">
                <a:latin typeface="Times New Roman" panose="02020603050405020304" pitchFamily="18" charset="0"/>
                <a:cs typeface="Times New Roman" panose="02020603050405020304" pitchFamily="18" charset="0"/>
              </a:rPr>
              <a:t>  The byte-enable memory module demonstrated precise control over individual bytes within larger data words. The design allowed selective read and write operations, enabling more efficient memory usage by modifying only the necessary bytes without impacting the rest of the word.</a:t>
            </a:r>
          </a:p>
          <a:p>
            <a:pPr marL="0" marR="0" lvl="0" indent="0" algn="just" rtl="0">
              <a:spcBef>
                <a:spcPts val="0"/>
              </a:spcBef>
              <a:spcAft>
                <a:spcPts val="0"/>
              </a:spcAft>
              <a:buNone/>
            </a:pPr>
            <a:endParaRPr lang="en-IN" sz="2400" dirty="0">
              <a:latin typeface="Times New Roman" panose="02020603050405020304" pitchFamily="18" charset="0"/>
              <a:cs typeface="Times New Roman" panose="02020603050405020304" pitchFamily="18" charset="0"/>
            </a:endParaRPr>
          </a:p>
          <a:p>
            <a:pPr algn="just"/>
            <a:endParaRPr lang="en-IN" sz="2400" b="1" dirty="0">
              <a:latin typeface="Times New Roman" panose="02020603050405020304" pitchFamily="18" charset="0"/>
              <a:cs typeface="Times New Roman" panose="02020603050405020304" pitchFamily="18" charset="0"/>
            </a:endParaRPr>
          </a:p>
          <a:p>
            <a:pPr marL="457200" indent="-457200" algn="just">
              <a:buAutoNum type="arabicPeriod"/>
            </a:pPr>
            <a:endParaRPr lang="en-IN" sz="2400" b="1"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Results </a:t>
            </a:r>
            <a:r>
              <a:rPr lang="en-IN" sz="2400" b="1">
                <a:latin typeface="Times New Roman" panose="02020603050405020304" pitchFamily="18" charset="0"/>
                <a:cs typeface="Times New Roman" panose="02020603050405020304" pitchFamily="18" charset="0"/>
              </a:rPr>
              <a:t>of RAM:</a:t>
            </a:r>
            <a:endParaRPr lang="en-IN" sz="2400" b="1" dirty="0">
              <a:latin typeface="Times New Roman" panose="02020603050405020304" pitchFamily="18" charset="0"/>
              <a:cs typeface="Times New Roman" panose="02020603050405020304" pitchFamily="18" charset="0"/>
            </a:endParaRPr>
          </a:p>
          <a:p>
            <a:pPr marL="457200" indent="-457200" algn="just">
              <a:buAutoNum type="arabicPeriod"/>
            </a:pPr>
            <a:endParaRPr lang="en-IN" sz="2400" b="1" dirty="0">
              <a:latin typeface="Times New Roman" panose="02020603050405020304" pitchFamily="18" charset="0"/>
              <a:cs typeface="Times New Roman" panose="02020603050405020304" pitchFamily="18" charset="0"/>
            </a:endParaRPr>
          </a:p>
          <a:p>
            <a:pPr marL="457200" indent="-457200" algn="just">
              <a:buAutoNum type="arabicPeriod"/>
            </a:pPr>
            <a:endParaRPr lang="en-IN" sz="2400" b="1" dirty="0">
              <a:latin typeface="Times New Roman" panose="02020603050405020304" pitchFamily="18" charset="0"/>
              <a:cs typeface="Times New Roman" panose="02020603050405020304" pitchFamily="18" charset="0"/>
            </a:endParaRPr>
          </a:p>
          <a:p>
            <a:pPr marL="457200" indent="-457200" algn="just">
              <a:buAutoNum type="arabicPeriod"/>
            </a:pPr>
            <a:endParaRPr lang="en-IN" sz="2400" b="1" dirty="0">
              <a:latin typeface="Times New Roman" panose="02020603050405020304" pitchFamily="18" charset="0"/>
              <a:cs typeface="Times New Roman" panose="02020603050405020304" pitchFamily="18" charset="0"/>
            </a:endParaRPr>
          </a:p>
          <a:p>
            <a:pPr marL="457200" indent="-457200" algn="just">
              <a:buAutoNum type="arabicPeriod"/>
            </a:pPr>
            <a:endParaRPr lang="en-IN" sz="2400" b="1" dirty="0">
              <a:latin typeface="Times New Roman" panose="02020603050405020304" pitchFamily="18" charset="0"/>
              <a:cs typeface="Times New Roman" panose="02020603050405020304" pitchFamily="18" charset="0"/>
            </a:endParaRPr>
          </a:p>
          <a:p>
            <a:pPr marL="457200" indent="-457200" algn="just">
              <a:buAutoNum type="arabicPeriod"/>
            </a:pPr>
            <a:endParaRPr lang="en-IN" sz="2400" b="1" dirty="0">
              <a:latin typeface="Times New Roman" panose="02020603050405020304" pitchFamily="18" charset="0"/>
              <a:cs typeface="Times New Roman" panose="02020603050405020304" pitchFamily="18" charset="0"/>
            </a:endParaRPr>
          </a:p>
          <a:p>
            <a:pPr marL="457200" indent="-457200" algn="just">
              <a:buAutoNum type="arabicPeriod"/>
            </a:pPr>
            <a:endParaRPr lang="en-IN" sz="2400" b="1" dirty="0">
              <a:latin typeface="Times New Roman" panose="02020603050405020304" pitchFamily="18" charset="0"/>
              <a:cs typeface="Times New Roman" panose="02020603050405020304" pitchFamily="18" charset="0"/>
            </a:endParaRPr>
          </a:p>
          <a:p>
            <a:pPr algn="just"/>
            <a:endParaRPr lang="en-IN" sz="2400" b="1" dirty="0">
              <a:latin typeface="Times New Roman" panose="02020603050405020304" pitchFamily="18" charset="0"/>
              <a:cs typeface="Times New Roman" panose="02020603050405020304" pitchFamily="18" charset="0"/>
            </a:endParaRPr>
          </a:p>
          <a:p>
            <a:pPr marL="457200" indent="-457200" algn="just">
              <a:buAutoNum type="arabicPeriod"/>
            </a:pPr>
            <a:endParaRPr lang="en-IN" sz="2400" b="1"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Result of 4X4 RAM:</a:t>
            </a:r>
          </a:p>
          <a:p>
            <a:pPr marL="457200" indent="-457200" algn="just">
              <a:buAutoNum type="arabicPeriod"/>
            </a:pPr>
            <a:endParaRPr lang="en-IN" sz="2400" b="1" dirty="0">
              <a:latin typeface="Times New Roman" panose="02020603050405020304" pitchFamily="18" charset="0"/>
              <a:cs typeface="Times New Roman" panose="02020603050405020304" pitchFamily="18" charset="0"/>
            </a:endParaRPr>
          </a:p>
          <a:p>
            <a:pPr marL="457200" indent="-457200" algn="just">
              <a:buAutoNum type="arabicPeriod"/>
            </a:pPr>
            <a:endParaRPr lang="en-IN" sz="2400" b="1" dirty="0">
              <a:latin typeface="Times New Roman" panose="02020603050405020304" pitchFamily="18" charset="0"/>
              <a:cs typeface="Times New Roman" panose="02020603050405020304" pitchFamily="18" charset="0"/>
            </a:endParaRPr>
          </a:p>
          <a:p>
            <a:pPr marL="457200" indent="-457200" algn="just">
              <a:buAutoNum type="arabicPeriod"/>
            </a:pPr>
            <a:endParaRPr lang="en-IN" sz="2400" b="1" dirty="0">
              <a:latin typeface="Times New Roman" panose="02020603050405020304" pitchFamily="18" charset="0"/>
              <a:cs typeface="Times New Roman" panose="02020603050405020304" pitchFamily="18" charset="0"/>
            </a:endParaRPr>
          </a:p>
          <a:p>
            <a:pPr marL="457200" indent="-457200" algn="just">
              <a:buAutoNum type="arabicPeriod"/>
            </a:pPr>
            <a:endParaRPr lang="en-IN" sz="2400" b="1" dirty="0">
              <a:latin typeface="Times New Roman" panose="02020603050405020304" pitchFamily="18" charset="0"/>
              <a:cs typeface="Times New Roman" panose="02020603050405020304" pitchFamily="18" charset="0"/>
            </a:endParaRPr>
          </a:p>
          <a:p>
            <a:pPr marL="457200" indent="-457200" algn="just">
              <a:buAutoNum type="arabicPeriod"/>
            </a:pPr>
            <a:endParaRPr lang="en-IN" sz="2400" b="1" dirty="0">
              <a:latin typeface="Times New Roman" panose="02020603050405020304" pitchFamily="18" charset="0"/>
              <a:cs typeface="Times New Roman" panose="02020603050405020304" pitchFamily="18" charset="0"/>
            </a:endParaRPr>
          </a:p>
          <a:p>
            <a:pPr marL="457200" indent="-457200" algn="just">
              <a:buAutoNum type="arabicPeriod"/>
            </a:pPr>
            <a:endParaRPr lang="en-IN" sz="2400" b="1" dirty="0">
              <a:latin typeface="Times New Roman" panose="02020603050405020304" pitchFamily="18" charset="0"/>
              <a:cs typeface="Times New Roman" panose="02020603050405020304" pitchFamily="18" charset="0"/>
            </a:endParaRPr>
          </a:p>
          <a:p>
            <a:pPr marL="457200" indent="-457200" algn="just">
              <a:buAutoNum type="arabicPeriod"/>
            </a:pPr>
            <a:endParaRPr lang="en-IN" sz="2400" b="1" dirty="0">
              <a:latin typeface="Times New Roman" panose="02020603050405020304" pitchFamily="18" charset="0"/>
              <a:cs typeface="Times New Roman" panose="02020603050405020304" pitchFamily="18" charset="0"/>
            </a:endParaRPr>
          </a:p>
          <a:p>
            <a:pPr marL="457200" indent="-457200" algn="just">
              <a:buAutoNum type="arabicPeriod"/>
            </a:pPr>
            <a:endParaRPr lang="en-IN" sz="2400" b="1"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400" b="1" dirty="0"/>
          </a:p>
          <a:p>
            <a:pPr algn="just"/>
            <a:r>
              <a:rPr lang="en-US" sz="2400" b="1" dirty="0"/>
              <a:t>Result of SRAM:</a:t>
            </a:r>
            <a:endParaRPr lang="en-US" sz="2400" b="1"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400" b="1"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400" b="1"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400" b="1"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400" b="1"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400" b="1"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400" b="1"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400" b="1"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400" b="1"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400" b="1"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400" b="1"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 Result Single Port RAM:</a:t>
            </a:r>
          </a:p>
          <a:p>
            <a:pPr marL="457200" indent="-457200" algn="just">
              <a:buAutoNum type="arabicPeriod"/>
            </a:pPr>
            <a:endParaRPr lang="en-IN" sz="2400" b="1"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lang="en-IN" sz="2400" dirty="0">
              <a:latin typeface="Times New Roman" panose="02020603050405020304" pitchFamily="18" charset="0"/>
              <a:cs typeface="Times New Roman" panose="02020603050405020304" pitchFamily="18" charset="0"/>
            </a:endParaRPr>
          </a:p>
        </p:txBody>
      </p:sp>
      <p:sp>
        <p:nvSpPr>
          <p:cNvPr id="117" name="Google Shape;117;p1"/>
          <p:cNvSpPr txBox="1"/>
          <p:nvPr/>
        </p:nvSpPr>
        <p:spPr>
          <a:xfrm>
            <a:off x="342522" y="5362015"/>
            <a:ext cx="6104428"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dirty="0"/>
          </a:p>
        </p:txBody>
      </p:sp>
      <p:sp>
        <p:nvSpPr>
          <p:cNvPr id="118" name="Google Shape;118;p1"/>
          <p:cNvSpPr txBox="1"/>
          <p:nvPr/>
        </p:nvSpPr>
        <p:spPr>
          <a:xfrm>
            <a:off x="342522" y="19365409"/>
            <a:ext cx="9659493" cy="104640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endParaRPr lang="en-US" sz="4800" i="0" u="none" strike="noStrike" cap="none" dirty="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endParaRPr dirty="0"/>
          </a:p>
        </p:txBody>
      </p:sp>
      <p:pic>
        <p:nvPicPr>
          <p:cNvPr id="119" name="Google Shape;119;p1"/>
          <p:cNvPicPr preferRelativeResize="0"/>
          <p:nvPr/>
        </p:nvPicPr>
        <p:blipFill rotWithShape="1">
          <a:blip r:embed="rId4">
            <a:alphaModFix/>
          </a:blip>
          <a:srcRect/>
          <a:stretch/>
        </p:blipFill>
        <p:spPr>
          <a:xfrm>
            <a:off x="27360150" y="459775"/>
            <a:ext cx="4489910" cy="1959875"/>
          </a:xfrm>
          <a:prstGeom prst="rect">
            <a:avLst/>
          </a:prstGeom>
          <a:noFill/>
          <a:ln>
            <a:noFill/>
          </a:ln>
        </p:spPr>
      </p:pic>
      <p:pic>
        <p:nvPicPr>
          <p:cNvPr id="121" name="Google Shape;121;p1"/>
          <p:cNvPicPr preferRelativeResize="0"/>
          <p:nvPr/>
        </p:nvPicPr>
        <p:blipFill rotWithShape="1">
          <a:blip r:embed="rId5">
            <a:alphaModFix/>
          </a:blip>
          <a:srcRect/>
          <a:stretch/>
        </p:blipFill>
        <p:spPr>
          <a:xfrm>
            <a:off x="24053576" y="605148"/>
            <a:ext cx="3867528" cy="1669125"/>
          </a:xfrm>
          <a:prstGeom prst="rect">
            <a:avLst/>
          </a:prstGeom>
          <a:noFill/>
          <a:ln>
            <a:noFill/>
          </a:ln>
        </p:spPr>
      </p:pic>
      <p:pic>
        <p:nvPicPr>
          <p:cNvPr id="122" name="Google Shape;122;p1"/>
          <p:cNvPicPr preferRelativeResize="0"/>
          <p:nvPr/>
        </p:nvPicPr>
        <p:blipFill rotWithShape="1">
          <a:blip r:embed="rId6">
            <a:alphaModFix/>
          </a:blip>
          <a:srcRect/>
          <a:stretch/>
        </p:blipFill>
        <p:spPr>
          <a:xfrm>
            <a:off x="4742650" y="750513"/>
            <a:ext cx="2926825" cy="1669125"/>
          </a:xfrm>
          <a:prstGeom prst="rect">
            <a:avLst/>
          </a:prstGeom>
          <a:noFill/>
          <a:ln>
            <a:noFill/>
          </a:ln>
        </p:spPr>
      </p:pic>
      <p:cxnSp>
        <p:nvCxnSpPr>
          <p:cNvPr id="3" name="Straight Arrow Connector 2">
            <a:extLst>
              <a:ext uri="{FF2B5EF4-FFF2-40B4-BE49-F238E27FC236}">
                <a16:creationId xmlns:a16="http://schemas.microsoft.com/office/drawing/2014/main" id="{CE056392-DA69-40DE-968E-644C9046A78D}"/>
              </a:ext>
            </a:extLst>
          </p:cNvPr>
          <p:cNvCxnSpPr>
            <a:cxnSpLocks/>
          </p:cNvCxnSpPr>
          <p:nvPr/>
        </p:nvCxnSpPr>
        <p:spPr>
          <a:xfrm>
            <a:off x="16002000" y="9464040"/>
            <a:ext cx="0" cy="339138"/>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4D412208-0C39-B00E-EC41-6E6FC45003ED}"/>
              </a:ext>
            </a:extLst>
          </p:cNvPr>
          <p:cNvCxnSpPr>
            <a:cxnSpLocks/>
          </p:cNvCxnSpPr>
          <p:nvPr/>
        </p:nvCxnSpPr>
        <p:spPr>
          <a:xfrm>
            <a:off x="15987388" y="10332720"/>
            <a:ext cx="0" cy="25400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6A2C3595-0A83-2D76-5CD2-9F015B7A8822}"/>
              </a:ext>
            </a:extLst>
          </p:cNvPr>
          <p:cNvCxnSpPr/>
          <p:nvPr/>
        </p:nvCxnSpPr>
        <p:spPr>
          <a:xfrm>
            <a:off x="15991840" y="10806075"/>
            <a:ext cx="0" cy="26249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7ED2FD26-A34F-ED55-D8D4-CC538ABB279D}"/>
              </a:ext>
            </a:extLst>
          </p:cNvPr>
          <p:cNvCxnSpPr>
            <a:cxnSpLocks/>
          </p:cNvCxnSpPr>
          <p:nvPr/>
        </p:nvCxnSpPr>
        <p:spPr>
          <a:xfrm>
            <a:off x="16002000" y="11470640"/>
            <a:ext cx="0" cy="24384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B4929730-1D74-42B6-C7C6-01863A8E17A9}"/>
              </a:ext>
            </a:extLst>
          </p:cNvPr>
          <p:cNvCxnSpPr>
            <a:cxnSpLocks/>
          </p:cNvCxnSpPr>
          <p:nvPr/>
        </p:nvCxnSpPr>
        <p:spPr>
          <a:xfrm>
            <a:off x="16002000" y="11978640"/>
            <a:ext cx="0" cy="29464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94D6E234-B44A-EB83-FACE-19A782EFE7C9}"/>
              </a:ext>
            </a:extLst>
          </p:cNvPr>
          <p:cNvCxnSpPr>
            <a:cxnSpLocks/>
          </p:cNvCxnSpPr>
          <p:nvPr/>
        </p:nvCxnSpPr>
        <p:spPr>
          <a:xfrm>
            <a:off x="16023576" y="12506960"/>
            <a:ext cx="0" cy="29175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40" name="Rectangle: Rounded Corners 39">
            <a:extLst>
              <a:ext uri="{FF2B5EF4-FFF2-40B4-BE49-F238E27FC236}">
                <a16:creationId xmlns:a16="http://schemas.microsoft.com/office/drawing/2014/main" id="{542A09F5-3514-8DA6-287B-F302E11D67C6}"/>
              </a:ext>
            </a:extLst>
          </p:cNvPr>
          <p:cNvSpPr/>
          <p:nvPr/>
        </p:nvSpPr>
        <p:spPr>
          <a:xfrm>
            <a:off x="12281977" y="8955374"/>
            <a:ext cx="7311504" cy="484863"/>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41" name="Rectangle: Rounded Corners 40">
            <a:extLst>
              <a:ext uri="{FF2B5EF4-FFF2-40B4-BE49-F238E27FC236}">
                <a16:creationId xmlns:a16="http://schemas.microsoft.com/office/drawing/2014/main" id="{2B4DED78-2E3E-D32B-83EA-8134EDC6D1E3}"/>
              </a:ext>
            </a:extLst>
          </p:cNvPr>
          <p:cNvSpPr/>
          <p:nvPr/>
        </p:nvSpPr>
        <p:spPr>
          <a:xfrm>
            <a:off x="14284965" y="10503669"/>
            <a:ext cx="3322308" cy="415306"/>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42" name="Rectangle: Rounded Corners 41">
            <a:extLst>
              <a:ext uri="{FF2B5EF4-FFF2-40B4-BE49-F238E27FC236}">
                <a16:creationId xmlns:a16="http://schemas.microsoft.com/office/drawing/2014/main" id="{6896A5B4-1B31-7C47-4CAD-A64418E19D93}"/>
              </a:ext>
            </a:extLst>
          </p:cNvPr>
          <p:cNvSpPr/>
          <p:nvPr/>
        </p:nvSpPr>
        <p:spPr>
          <a:xfrm>
            <a:off x="14213840" y="11098623"/>
            <a:ext cx="3393432" cy="425889"/>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43" name="Rectangle: Rounded Corners 42">
            <a:extLst>
              <a:ext uri="{FF2B5EF4-FFF2-40B4-BE49-F238E27FC236}">
                <a16:creationId xmlns:a16="http://schemas.microsoft.com/office/drawing/2014/main" id="{857A704E-1E3E-A31E-FAFB-72F0FD7C6E0B}"/>
              </a:ext>
            </a:extLst>
          </p:cNvPr>
          <p:cNvSpPr/>
          <p:nvPr/>
        </p:nvSpPr>
        <p:spPr>
          <a:xfrm>
            <a:off x="14701521" y="11610213"/>
            <a:ext cx="2429012" cy="446565"/>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44" name="Rectangle: Rounded Corners 43">
            <a:extLst>
              <a:ext uri="{FF2B5EF4-FFF2-40B4-BE49-F238E27FC236}">
                <a16:creationId xmlns:a16="http://schemas.microsoft.com/office/drawing/2014/main" id="{2BA26066-51B0-8735-7F33-DC3A2A99FAA6}"/>
              </a:ext>
            </a:extLst>
          </p:cNvPr>
          <p:cNvSpPr/>
          <p:nvPr/>
        </p:nvSpPr>
        <p:spPr>
          <a:xfrm>
            <a:off x="14132559" y="12767979"/>
            <a:ext cx="3474717" cy="484863"/>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45" name="Rectangle: Rounded Corners 44">
            <a:extLst>
              <a:ext uri="{FF2B5EF4-FFF2-40B4-BE49-F238E27FC236}">
                <a16:creationId xmlns:a16="http://schemas.microsoft.com/office/drawing/2014/main" id="{7DF9B353-7E3F-A833-B9F2-8D3C9F75DD9B}"/>
              </a:ext>
            </a:extLst>
          </p:cNvPr>
          <p:cNvSpPr/>
          <p:nvPr/>
        </p:nvSpPr>
        <p:spPr>
          <a:xfrm>
            <a:off x="14988470" y="12167657"/>
            <a:ext cx="1957113" cy="435636"/>
          </a:xfrm>
          <a:prstGeom prst="roundRect">
            <a:avLst>
              <a:gd name="adj" fmla="val 50000"/>
            </a:avLst>
          </a:prstGeom>
          <a:noFill/>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46" name="Rectangle: Rounded Corners 45">
            <a:extLst>
              <a:ext uri="{FF2B5EF4-FFF2-40B4-BE49-F238E27FC236}">
                <a16:creationId xmlns:a16="http://schemas.microsoft.com/office/drawing/2014/main" id="{A212F0CD-52BE-FB40-D86E-420CACFB2C18}"/>
              </a:ext>
            </a:extLst>
          </p:cNvPr>
          <p:cNvSpPr/>
          <p:nvPr/>
        </p:nvSpPr>
        <p:spPr>
          <a:xfrm>
            <a:off x="14188939" y="9880827"/>
            <a:ext cx="3322308" cy="415306"/>
          </a:xfrm>
          <a:prstGeom prst="roundRect">
            <a:avLst>
              <a:gd name="adj" fmla="val 47914"/>
            </a:avLst>
          </a:prstGeom>
          <a:noFill/>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47" name="TextBox 46">
            <a:extLst>
              <a:ext uri="{FF2B5EF4-FFF2-40B4-BE49-F238E27FC236}">
                <a16:creationId xmlns:a16="http://schemas.microsoft.com/office/drawing/2014/main" id="{B38418E2-42E1-7B41-670E-6378AAD9E802}"/>
              </a:ext>
            </a:extLst>
          </p:cNvPr>
          <p:cNvSpPr txBox="1"/>
          <p:nvPr/>
        </p:nvSpPr>
        <p:spPr>
          <a:xfrm>
            <a:off x="226185" y="19129929"/>
            <a:ext cx="10294547" cy="21675486"/>
          </a:xfrm>
          <a:prstGeom prst="rect">
            <a:avLst/>
          </a:prstGeom>
          <a:noFill/>
        </p:spPr>
        <p:txBody>
          <a:bodyPr wrap="square" rtlCol="0">
            <a:spAutoFit/>
          </a:bodyPr>
          <a:lstStyle/>
          <a:p>
            <a:pPr marL="342900" lvl="0" indent="-342900">
              <a:lnSpc>
                <a:spcPct val="107000"/>
              </a:lnSpc>
              <a:spcAft>
                <a:spcPts val="800"/>
              </a:spcAft>
              <a:buFont typeface="Wingdings" panose="05000000000000000000" pitchFamily="2" charset="2"/>
              <a:buChar char=""/>
              <a:tabLst>
                <a:tab pos="457200" algn="l"/>
              </a:tabLst>
            </a:pP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To design and implement a byte-enable memory module using Verilog and System Verilog, optimizing memory usage by allowing selective access and modification of specific bytes within a larger word.</a:t>
            </a:r>
            <a:endParaRPr lang="en-IN" sz="3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To enhance data integrity, performance, and scalability in digital systems by providing a versatile and efficient memory access interface, ensuring robust control mechanisms and minimal latency.</a:t>
            </a:r>
            <a:endParaRPr lang="en-IN" sz="3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In purpose enhances memory efficiency by allowing selective access to specific bytes within a word, reducing unnecessary data movement and power consumption.</a:t>
            </a:r>
            <a:endParaRPr lang="en-IN" sz="3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IN" sz="3000" kern="100" dirty="0">
                <a:effectLst/>
                <a:latin typeface="Times New Roman" panose="02020603050405020304" pitchFamily="18" charset="0"/>
                <a:ea typeface="Calibri" panose="020F0502020204030204" pitchFamily="34" charset="0"/>
                <a:cs typeface="Times New Roman" panose="02020603050405020304" pitchFamily="18" charset="0"/>
              </a:rPr>
              <a:t>Reduces unnecessary data processing by allowing selective read/write operations, leading to faster and more efficient data handling.</a:t>
            </a:r>
          </a:p>
          <a:p>
            <a:pPr marL="342900" lvl="0" indent="-342900">
              <a:lnSpc>
                <a:spcPct val="107000"/>
              </a:lnSpc>
              <a:spcAft>
                <a:spcPts val="800"/>
              </a:spcAft>
              <a:buFont typeface="Wingdings" panose="05000000000000000000" pitchFamily="2" charset="2"/>
              <a:buChar char=""/>
              <a:tabLst>
                <a:tab pos="457200" algn="l"/>
              </a:tabLst>
            </a:pPr>
            <a:r>
              <a:rPr lang="en-IN" sz="3000" dirty="0">
                <a:latin typeface="Times New Roman" panose="02020603050405020304" pitchFamily="18" charset="0"/>
                <a:cs typeface="Times New Roman" panose="02020603050405020304" pitchFamily="18" charset="0"/>
              </a:rPr>
              <a:t>Byte-enable memory is particularly useful in embedded systems where resources are constrained. It allows better utilization of memory bandwidth by reducing unnecessary full-word access, which is often overkill in embedded systems with smaller data granularity</a:t>
            </a:r>
            <a:r>
              <a:rPr lang="en-IN" sz="3000" dirty="0"/>
              <a:t>.</a:t>
            </a:r>
          </a:p>
          <a:p>
            <a:pPr marL="342900" lvl="0" indent="-342900">
              <a:lnSpc>
                <a:spcPct val="107000"/>
              </a:lnSpc>
              <a:spcAft>
                <a:spcPts val="800"/>
              </a:spcAft>
              <a:buFont typeface="Wingdings" panose="05000000000000000000" pitchFamily="2" charset="2"/>
              <a:buChar char=""/>
              <a:tabLst>
                <a:tab pos="457200" algn="l"/>
              </a:tabLst>
            </a:pPr>
            <a:r>
              <a:rPr lang="en-IN" sz="3000" dirty="0">
                <a:latin typeface="Times New Roman" panose="02020603050405020304" pitchFamily="18" charset="0"/>
                <a:cs typeface="Times New Roman" panose="02020603050405020304" pitchFamily="18" charset="0"/>
              </a:rPr>
              <a:t>Byte-enable memory modules provide finer control during testing and debugging processes. Engineers can isolate specific bytes for testing, reducing the complexity involved in troubleshooting large memory systems.</a:t>
            </a:r>
          </a:p>
          <a:p>
            <a:pPr marL="342900" lvl="0" indent="-342900">
              <a:lnSpc>
                <a:spcPct val="107000"/>
              </a:lnSpc>
              <a:spcAft>
                <a:spcPts val="800"/>
              </a:spcAft>
              <a:buFont typeface="Wingdings" panose="05000000000000000000" pitchFamily="2" charset="2"/>
              <a:buChar char=""/>
              <a:tabLst>
                <a:tab pos="457200" algn="l"/>
              </a:tabLst>
            </a:pPr>
            <a:r>
              <a:rPr lang="en-IN" sz="3000" dirty="0">
                <a:latin typeface="Times New Roman" panose="02020603050405020304" pitchFamily="18" charset="0"/>
                <a:cs typeface="Times New Roman" panose="02020603050405020304" pitchFamily="18" charset="0"/>
              </a:rPr>
              <a:t>The modular design approach used in byte-enable memory modules makes it easier to scale the memory architecture based on system requirements. Additionally, integrating byte-enable memory modules into larger systems ensures compatibility with various buses and processors that support byte-level access.</a:t>
            </a:r>
          </a:p>
          <a:p>
            <a:pPr marL="342900" lvl="0" indent="-342900">
              <a:lnSpc>
                <a:spcPct val="107000"/>
              </a:lnSpc>
              <a:spcAft>
                <a:spcPts val="800"/>
              </a:spcAft>
              <a:buFont typeface="Wingdings" panose="05000000000000000000" pitchFamily="2" charset="2"/>
              <a:buChar char=""/>
              <a:tabLst>
                <a:tab pos="457200" algn="l"/>
              </a:tabLst>
            </a:pPr>
            <a:r>
              <a:rPr lang="en-IN" sz="3000" dirty="0">
                <a:latin typeface="Times New Roman" panose="02020603050405020304" pitchFamily="18" charset="0"/>
                <a:cs typeface="Times New Roman" panose="02020603050405020304" pitchFamily="18" charset="0"/>
              </a:rPr>
              <a:t>Integrating byte-enable functionality with error detection and correction (ECC) mechanisms can improve data integrity, as memory blocks can be accessed and corrected at a finer level of granularity</a:t>
            </a:r>
            <a:r>
              <a:rPr lang="en-IN" sz="2800" dirty="0">
                <a:latin typeface="Times New Roman" panose="02020603050405020304" pitchFamily="18" charset="0"/>
                <a:cs typeface="Times New Roman" panose="02020603050405020304" pitchFamily="18" charset="0"/>
              </a:rPr>
              <a:t>.</a:t>
            </a:r>
          </a:p>
          <a:p>
            <a:pPr marL="342900" lvl="0" indent="-342900">
              <a:lnSpc>
                <a:spcPct val="107000"/>
              </a:lnSpc>
              <a:spcAft>
                <a:spcPts val="800"/>
              </a:spcAft>
              <a:buFont typeface="Wingdings" panose="05000000000000000000" pitchFamily="2" charset="2"/>
              <a:buChar char=""/>
              <a:tabLst>
                <a:tab pos="457200" algn="l"/>
              </a:tabLst>
            </a:pP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IN" sz="3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IN" sz="32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indent="-457200">
              <a:buFont typeface="Wingdings" panose="05000000000000000000" pitchFamily="2" charset="2"/>
              <a:buChar char="Ø"/>
            </a:pPr>
            <a:endParaRPr lang="en-IN" sz="32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indent="-457200">
              <a:buFont typeface="Wingdings" panose="05000000000000000000" pitchFamily="2" charset="2"/>
              <a:buChar char="Ø"/>
            </a:pPr>
            <a:endParaRPr lang="en-US" sz="32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pic>
        <p:nvPicPr>
          <p:cNvPr id="54" name="Picture 53">
            <a:extLst>
              <a:ext uri="{FF2B5EF4-FFF2-40B4-BE49-F238E27FC236}">
                <a16:creationId xmlns:a16="http://schemas.microsoft.com/office/drawing/2014/main" id="{15726C00-C4AE-BB5B-1F3B-89F654449F4A}"/>
              </a:ext>
            </a:extLst>
          </p:cNvPr>
          <p:cNvPicPr>
            <a:picLocks noChangeAspect="1"/>
          </p:cNvPicPr>
          <p:nvPr/>
        </p:nvPicPr>
        <p:blipFill>
          <a:blip r:embed="rId7"/>
          <a:stretch>
            <a:fillRect/>
          </a:stretch>
        </p:blipFill>
        <p:spPr>
          <a:xfrm>
            <a:off x="11663450" y="15733588"/>
            <a:ext cx="8170077" cy="7734947"/>
          </a:xfrm>
          <a:prstGeom prst="rect">
            <a:avLst/>
          </a:prstGeom>
        </p:spPr>
      </p:pic>
      <p:sp>
        <p:nvSpPr>
          <p:cNvPr id="2" name="TextBox 1">
            <a:extLst>
              <a:ext uri="{FF2B5EF4-FFF2-40B4-BE49-F238E27FC236}">
                <a16:creationId xmlns:a16="http://schemas.microsoft.com/office/drawing/2014/main" id="{DF1D8795-556C-4ABB-FF23-5A2DD25FC855}"/>
              </a:ext>
            </a:extLst>
          </p:cNvPr>
          <p:cNvSpPr txBox="1"/>
          <p:nvPr/>
        </p:nvSpPr>
        <p:spPr>
          <a:xfrm>
            <a:off x="10002015" y="3031604"/>
            <a:ext cx="12834539" cy="1384995"/>
          </a:xfrm>
          <a:prstGeom prst="rect">
            <a:avLst/>
          </a:prstGeom>
          <a:noFill/>
        </p:spPr>
        <p:txBody>
          <a:bodyPr wrap="square" rtlCol="0">
            <a:spAutoFit/>
          </a:bodyPr>
          <a:lstStyle/>
          <a:p>
            <a:r>
              <a:rPr lang="en-US" sz="4000" b="1" dirty="0" err="1">
                <a:solidFill>
                  <a:schemeClr val="tx1">
                    <a:lumMod val="95000"/>
                    <a:lumOff val="5000"/>
                  </a:schemeClr>
                </a:solidFill>
                <a:latin typeface="Times New Roman" panose="02020603050405020304" pitchFamily="18" charset="0"/>
                <a:cs typeface="Times New Roman" panose="02020603050405020304" pitchFamily="18" charset="0"/>
              </a:rPr>
              <a:t>Tammali</a:t>
            </a:r>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 Karthik, Maria </a:t>
            </a:r>
            <a:r>
              <a:rPr lang="en-US" sz="4000" b="1">
                <a:solidFill>
                  <a:schemeClr val="tx1">
                    <a:lumMod val="95000"/>
                    <a:lumOff val="5000"/>
                  </a:schemeClr>
                </a:solidFill>
                <a:latin typeface="Times New Roman" panose="02020603050405020304" pitchFamily="18" charset="0"/>
                <a:cs typeface="Times New Roman" panose="02020603050405020304" pitchFamily="18" charset="0"/>
              </a:rPr>
              <a:t>Punya,Viswes</a:t>
            </a:r>
            <a:r>
              <a:rPr lang="en-US" sz="4000" b="1">
                <a:solidFill>
                  <a:schemeClr val="tx1">
                    <a:lumMod val="95000"/>
                    <a:lumOff val="5000"/>
                  </a:schemeClr>
                </a:solidFill>
                <a:latin typeface="Times New Roman" panose="02020603050405020304" pitchFamily="18" charset="0"/>
                <a:ea typeface="Verdana"/>
                <a:cs typeface="Times New Roman" panose="02020603050405020304" pitchFamily="18" charset="0"/>
                <a:sym typeface="Verdana"/>
              </a:rPr>
              <a:t>wara</a:t>
            </a:r>
            <a:r>
              <a:rPr lang="en-US" sz="4000" b="1" dirty="0">
                <a:solidFill>
                  <a:schemeClr val="tx1">
                    <a:lumMod val="95000"/>
                    <a:lumOff val="5000"/>
                  </a:schemeClr>
                </a:solidFill>
                <a:latin typeface="Times New Roman" panose="02020603050405020304" pitchFamily="18" charset="0"/>
                <a:ea typeface="Verdana"/>
                <a:cs typeface="Times New Roman" panose="02020603050405020304" pitchFamily="18" charset="0"/>
                <a:sym typeface="Verdana"/>
              </a:rPr>
              <a:t> Rao</a:t>
            </a:r>
          </a:p>
          <a:p>
            <a:endParaRPr lang="en-IN" sz="4400" b="1" dirty="0">
              <a:latin typeface="Times New Roman" panose="02020603050405020304" pitchFamily="18" charset="0"/>
              <a:cs typeface="Times New Roman" panose="02020603050405020304" pitchFamily="18" charset="0"/>
            </a:endParaRPr>
          </a:p>
        </p:txBody>
      </p:sp>
      <p:pic>
        <p:nvPicPr>
          <p:cNvPr id="4" name="Content Placeholder 6">
            <a:extLst>
              <a:ext uri="{FF2B5EF4-FFF2-40B4-BE49-F238E27FC236}">
                <a16:creationId xmlns:a16="http://schemas.microsoft.com/office/drawing/2014/main" id="{62928FE9-90AA-78CE-D960-7F6F448DC034}"/>
              </a:ext>
            </a:extLst>
          </p:cNvPr>
          <p:cNvPicPr>
            <a:picLocks noGrp="1" noChangeAspect="1"/>
          </p:cNvPicPr>
          <p:nvPr/>
        </p:nvPicPr>
        <p:blipFill rotWithShape="1">
          <a:blip r:embed="rId8"/>
          <a:srcRect b="24881"/>
          <a:stretch/>
        </p:blipFill>
        <p:spPr>
          <a:xfrm>
            <a:off x="21245891" y="9047288"/>
            <a:ext cx="10277309" cy="2617373"/>
          </a:xfrm>
          <a:prstGeom prst="rect">
            <a:avLst/>
          </a:prstGeom>
          <a:noFill/>
          <a:ln>
            <a:noFill/>
          </a:ln>
        </p:spPr>
      </p:pic>
      <p:pic>
        <p:nvPicPr>
          <p:cNvPr id="5" name="Content Placeholder 4">
            <a:extLst>
              <a:ext uri="{FF2B5EF4-FFF2-40B4-BE49-F238E27FC236}">
                <a16:creationId xmlns:a16="http://schemas.microsoft.com/office/drawing/2014/main" id="{1E41D023-0F66-0DAD-37BC-FBD4BCF071EC}"/>
              </a:ext>
            </a:extLst>
          </p:cNvPr>
          <p:cNvPicPr>
            <a:picLocks noGrp="1" noChangeAspect="1"/>
          </p:cNvPicPr>
          <p:nvPr/>
        </p:nvPicPr>
        <p:blipFill rotWithShape="1">
          <a:blip r:embed="rId9"/>
          <a:srcRect b="19940"/>
          <a:stretch/>
        </p:blipFill>
        <p:spPr>
          <a:xfrm>
            <a:off x="21128490" y="12273280"/>
            <a:ext cx="10277309" cy="3192821"/>
          </a:xfrm>
          <a:prstGeom prst="rect">
            <a:avLst/>
          </a:prstGeom>
          <a:noFill/>
          <a:ln>
            <a:noFill/>
          </a:ln>
        </p:spPr>
      </p:pic>
      <p:pic>
        <p:nvPicPr>
          <p:cNvPr id="7" name="Picture 6">
            <a:extLst>
              <a:ext uri="{FF2B5EF4-FFF2-40B4-BE49-F238E27FC236}">
                <a16:creationId xmlns:a16="http://schemas.microsoft.com/office/drawing/2014/main" id="{8923FFDA-B032-9A5F-1F04-A5DB061BB6F0}"/>
              </a:ext>
            </a:extLst>
          </p:cNvPr>
          <p:cNvPicPr>
            <a:picLocks noChangeAspect="1"/>
          </p:cNvPicPr>
          <p:nvPr/>
        </p:nvPicPr>
        <p:blipFill>
          <a:blip r:embed="rId10"/>
          <a:stretch>
            <a:fillRect/>
          </a:stretch>
        </p:blipFill>
        <p:spPr>
          <a:xfrm>
            <a:off x="21180353" y="16100443"/>
            <a:ext cx="10277309" cy="3799839"/>
          </a:xfrm>
          <a:prstGeom prst="rect">
            <a:avLst/>
          </a:prstGeom>
        </p:spPr>
      </p:pic>
      <p:pic>
        <p:nvPicPr>
          <p:cNvPr id="9" name="Picture 8">
            <a:extLst>
              <a:ext uri="{FF2B5EF4-FFF2-40B4-BE49-F238E27FC236}">
                <a16:creationId xmlns:a16="http://schemas.microsoft.com/office/drawing/2014/main" id="{550EDFA4-F286-0074-9D6A-BA617AC48E0B}"/>
              </a:ext>
            </a:extLst>
          </p:cNvPr>
          <p:cNvPicPr>
            <a:picLocks noChangeAspect="1"/>
          </p:cNvPicPr>
          <p:nvPr/>
        </p:nvPicPr>
        <p:blipFill>
          <a:blip r:embed="rId11"/>
          <a:stretch>
            <a:fillRect/>
          </a:stretch>
        </p:blipFill>
        <p:spPr>
          <a:xfrm>
            <a:off x="21169691" y="20365001"/>
            <a:ext cx="10277309" cy="369680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1015</Words>
  <Application>Microsoft Office PowerPoint</Application>
  <PresentationFormat>Custom</PresentationFormat>
  <Paragraphs>101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Poppins</vt:lpstr>
      <vt:lpstr>Times New Roman</vt:lpstr>
      <vt:lpstr>Wingdings</vt: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lilu1</dc:creator>
  <cp:lastModifiedBy>Maria Punya</cp:lastModifiedBy>
  <cp:revision>11</cp:revision>
  <dcterms:created xsi:type="dcterms:W3CDTF">2011-10-21T15:46:33Z</dcterms:created>
  <dcterms:modified xsi:type="dcterms:W3CDTF">2024-10-18T06:33:05Z</dcterms:modified>
</cp:coreProperties>
</file>