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58" r:id="rId3"/>
    <p:sldId id="259" r:id="rId4"/>
    <p:sldId id="260" r:id="rId5"/>
    <p:sldId id="262" r:id="rId6"/>
    <p:sldId id="269" r:id="rId7"/>
    <p:sldId id="271" r:id="rId8"/>
    <p:sldId id="270" r:id="rId9"/>
    <p:sldId id="272" r:id="rId10"/>
    <p:sldId id="273" r:id="rId11"/>
    <p:sldId id="274" r:id="rId12"/>
    <p:sldId id="275" r:id="rId13"/>
    <p:sldId id="277" r:id="rId14"/>
    <p:sldId id="278" r:id="rId15"/>
    <p:sldId id="279" r:id="rId16"/>
    <p:sldId id="280" r:id="rId17"/>
    <p:sldId id="281" r:id="rId18"/>
    <p:sldId id="282" r:id="rId19"/>
    <p:sldId id="283" r:id="rId20"/>
    <p:sldId id="286" r:id="rId21"/>
    <p:sldId id="284" r:id="rId22"/>
    <p:sldId id="285" r:id="rId23"/>
    <p:sldId id="276" r:id="rId24"/>
  </p:sldIdLst>
  <p:sldSz cx="9144000" cy="5143500" type="screen16x9"/>
  <p:notesSz cx="6858000" cy="9144000"/>
  <p:embeddedFontLst>
    <p:embeddedFont>
      <p:font typeface="Bebas Neue" panose="020B0606020202050201" pitchFamily="34" charset="0"/>
      <p:regular r:id="rId26"/>
    </p:embeddedFont>
    <p:embeddedFont>
      <p:font typeface="Lexend Exa"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4567B1-98DD-4F27-B868-252F44D579B2}">
  <a:tblStyle styleId="{EB4567B1-98DD-4F27-B868-252F44D579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7" autoAdjust="0"/>
  </p:normalViewPr>
  <p:slideViewPr>
    <p:cSldViewPr snapToGrid="0">
      <p:cViewPr>
        <p:scale>
          <a:sx n="100" d="100"/>
          <a:sy n="100" d="100"/>
        </p:scale>
        <p:origin x="24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MULA MAHESH" userId="c711087482fe4487" providerId="LiveId" clId="{CC268D09-ED88-4979-9263-A870DAFEF6E0}"/>
    <pc:docChg chg="custSel addSld delSld modSld">
      <pc:chgData name="VEMULA MAHESH" userId="c711087482fe4487" providerId="LiveId" clId="{CC268D09-ED88-4979-9263-A870DAFEF6E0}" dt="2023-04-23T10:34:42.193" v="136" actId="478"/>
      <pc:docMkLst>
        <pc:docMk/>
      </pc:docMkLst>
      <pc:sldChg chg="addSp delSp modSp mod">
        <pc:chgData name="VEMULA MAHESH" userId="c711087482fe4487" providerId="LiveId" clId="{CC268D09-ED88-4979-9263-A870DAFEF6E0}" dt="2023-04-23T10:34:42.193" v="136" actId="478"/>
        <pc:sldMkLst>
          <pc:docMk/>
          <pc:sldMk cId="0" sldId="256"/>
        </pc:sldMkLst>
        <pc:spChg chg="add del mod">
          <ac:chgData name="VEMULA MAHESH" userId="c711087482fe4487" providerId="LiveId" clId="{CC268D09-ED88-4979-9263-A870DAFEF6E0}" dt="2023-04-23T10:34:42.193" v="136" actId="478"/>
          <ac:spMkLst>
            <pc:docMk/>
            <pc:sldMk cId="0" sldId="256"/>
            <ac:spMk id="2" creationId="{DF6E06F2-AA18-B344-69BD-8A5CF9B4298B}"/>
          </ac:spMkLst>
        </pc:spChg>
        <pc:spChg chg="mod">
          <ac:chgData name="VEMULA MAHESH" userId="c711087482fe4487" providerId="LiveId" clId="{CC268D09-ED88-4979-9263-A870DAFEF6E0}" dt="2023-04-23T10:33:31.825" v="20" actId="1076"/>
          <ac:spMkLst>
            <pc:docMk/>
            <pc:sldMk cId="0" sldId="256"/>
            <ac:spMk id="118" creationId="{00000000-0000-0000-0000-000000000000}"/>
          </ac:spMkLst>
        </pc:spChg>
      </pc:sldChg>
      <pc:sldChg chg="add">
        <pc:chgData name="VEMULA MAHESH" userId="c711087482fe4487" providerId="LiveId" clId="{CC268D09-ED88-4979-9263-A870DAFEF6E0}" dt="2023-04-23T10:32:47.866" v="18"/>
        <pc:sldMkLst>
          <pc:docMk/>
          <pc:sldMk cId="1669268385" sldId="275"/>
        </pc:sldMkLst>
      </pc:sldChg>
      <pc:sldChg chg="delSp">
        <pc:chgData name="VEMULA MAHESH" userId="c711087482fe4487" providerId="LiveId" clId="{CC268D09-ED88-4979-9263-A870DAFEF6E0}" dt="2023-04-23T10:32:16.326" v="0"/>
        <pc:sldMkLst>
          <pc:docMk/>
          <pc:sldMk cId="2867541609" sldId="277"/>
        </pc:sldMkLst>
        <pc:picChg chg="del">
          <ac:chgData name="VEMULA MAHESH" userId="c711087482fe4487" providerId="LiveId" clId="{CC268D09-ED88-4979-9263-A870DAFEF6E0}" dt="2023-04-23T10:32:16.326" v="0"/>
          <ac:picMkLst>
            <pc:docMk/>
            <pc:sldMk cId="2867541609" sldId="277"/>
            <ac:picMk id="16" creationId="{7C8072FE-6B0D-29DB-E07C-1FA419B1220B}"/>
          </ac:picMkLst>
        </pc:picChg>
      </pc:sldChg>
      <pc:sldChg chg="addSp delSp modSp new del mod modClrScheme chgLayout">
        <pc:chgData name="VEMULA MAHESH" userId="c711087482fe4487" providerId="LiveId" clId="{CC268D09-ED88-4979-9263-A870DAFEF6E0}" dt="2023-04-23T10:32:49.296" v="19" actId="47"/>
        <pc:sldMkLst>
          <pc:docMk/>
          <pc:sldMk cId="1889922468" sldId="287"/>
        </pc:sldMkLst>
        <pc:spChg chg="del mod ord">
          <ac:chgData name="VEMULA MAHESH" userId="c711087482fe4487" providerId="LiveId" clId="{CC268D09-ED88-4979-9263-A870DAFEF6E0}" dt="2023-04-23T10:32:31.619" v="2" actId="700"/>
          <ac:spMkLst>
            <pc:docMk/>
            <pc:sldMk cId="1889922468" sldId="287"/>
            <ac:spMk id="2" creationId="{E94D5E2F-4076-7307-85C0-9C60AE853508}"/>
          </ac:spMkLst>
        </pc:spChg>
        <pc:spChg chg="del mod ord">
          <ac:chgData name="VEMULA MAHESH" userId="c711087482fe4487" providerId="LiveId" clId="{CC268D09-ED88-4979-9263-A870DAFEF6E0}" dt="2023-04-23T10:32:31.619" v="2" actId="700"/>
          <ac:spMkLst>
            <pc:docMk/>
            <pc:sldMk cId="1889922468" sldId="287"/>
            <ac:spMk id="3" creationId="{B1916FF8-E1D4-6867-B1E3-9F40C456C70C}"/>
          </ac:spMkLst>
        </pc:spChg>
        <pc:spChg chg="del">
          <ac:chgData name="VEMULA MAHESH" userId="c711087482fe4487" providerId="LiveId" clId="{CC268D09-ED88-4979-9263-A870DAFEF6E0}" dt="2023-04-23T10:32:31.619" v="2" actId="700"/>
          <ac:spMkLst>
            <pc:docMk/>
            <pc:sldMk cId="1889922468" sldId="287"/>
            <ac:spMk id="4" creationId="{82505181-FC16-E562-8863-37CC06FA112A}"/>
          </ac:spMkLst>
        </pc:spChg>
        <pc:spChg chg="del">
          <ac:chgData name="VEMULA MAHESH" userId="c711087482fe4487" providerId="LiveId" clId="{CC268D09-ED88-4979-9263-A870DAFEF6E0}" dt="2023-04-23T10:32:31.619" v="2" actId="700"/>
          <ac:spMkLst>
            <pc:docMk/>
            <pc:sldMk cId="1889922468" sldId="287"/>
            <ac:spMk id="5" creationId="{A8A71205-F055-50EA-04B9-451CE9D62E63}"/>
          </ac:spMkLst>
        </pc:spChg>
        <pc:spChg chg="del">
          <ac:chgData name="VEMULA MAHESH" userId="c711087482fe4487" providerId="LiveId" clId="{CC268D09-ED88-4979-9263-A870DAFEF6E0}" dt="2023-04-23T10:32:31.619" v="2" actId="700"/>
          <ac:spMkLst>
            <pc:docMk/>
            <pc:sldMk cId="1889922468" sldId="287"/>
            <ac:spMk id="6" creationId="{A49152D1-56E4-115B-797F-CEAF874A759B}"/>
          </ac:spMkLst>
        </pc:spChg>
        <pc:spChg chg="del">
          <ac:chgData name="VEMULA MAHESH" userId="c711087482fe4487" providerId="LiveId" clId="{CC268D09-ED88-4979-9263-A870DAFEF6E0}" dt="2023-04-23T10:32:31.619" v="2" actId="700"/>
          <ac:spMkLst>
            <pc:docMk/>
            <pc:sldMk cId="1889922468" sldId="287"/>
            <ac:spMk id="7" creationId="{C6373997-2B87-F10B-168C-73CEE9BB6B60}"/>
          </ac:spMkLst>
        </pc:spChg>
        <pc:spChg chg="del">
          <ac:chgData name="VEMULA MAHESH" userId="c711087482fe4487" providerId="LiveId" clId="{CC268D09-ED88-4979-9263-A870DAFEF6E0}" dt="2023-04-23T10:32:31.619" v="2" actId="700"/>
          <ac:spMkLst>
            <pc:docMk/>
            <pc:sldMk cId="1889922468" sldId="287"/>
            <ac:spMk id="8" creationId="{8E2A39F0-85F4-4135-C30B-73063A0012DB}"/>
          </ac:spMkLst>
        </pc:spChg>
        <pc:spChg chg="del">
          <ac:chgData name="VEMULA MAHESH" userId="c711087482fe4487" providerId="LiveId" clId="{CC268D09-ED88-4979-9263-A870DAFEF6E0}" dt="2023-04-23T10:32:31.619" v="2" actId="700"/>
          <ac:spMkLst>
            <pc:docMk/>
            <pc:sldMk cId="1889922468" sldId="287"/>
            <ac:spMk id="9" creationId="{44EBA194-569E-1D89-B8FE-376EE0926AF7}"/>
          </ac:spMkLst>
        </pc:spChg>
        <pc:spChg chg="del">
          <ac:chgData name="VEMULA MAHESH" userId="c711087482fe4487" providerId="LiveId" clId="{CC268D09-ED88-4979-9263-A870DAFEF6E0}" dt="2023-04-23T10:32:31.619" v="2" actId="700"/>
          <ac:spMkLst>
            <pc:docMk/>
            <pc:sldMk cId="1889922468" sldId="287"/>
            <ac:spMk id="10" creationId="{B95AB1B4-8B7D-739E-D0F4-C97062D78112}"/>
          </ac:spMkLst>
        </pc:spChg>
        <pc:spChg chg="del">
          <ac:chgData name="VEMULA MAHESH" userId="c711087482fe4487" providerId="LiveId" clId="{CC268D09-ED88-4979-9263-A870DAFEF6E0}" dt="2023-04-23T10:32:31.619" v="2" actId="700"/>
          <ac:spMkLst>
            <pc:docMk/>
            <pc:sldMk cId="1889922468" sldId="287"/>
            <ac:spMk id="11" creationId="{D538EBAD-2CCD-8A7B-C00D-DB3ACD4E6646}"/>
          </ac:spMkLst>
        </pc:spChg>
        <pc:spChg chg="add mod ord">
          <ac:chgData name="VEMULA MAHESH" userId="c711087482fe4487" providerId="LiveId" clId="{CC268D09-ED88-4979-9263-A870DAFEF6E0}" dt="2023-04-23T10:32:36.677" v="17" actId="20577"/>
          <ac:spMkLst>
            <pc:docMk/>
            <pc:sldMk cId="1889922468" sldId="287"/>
            <ac:spMk id="12" creationId="{11241CEC-3183-B4BE-2B6A-600A990CA4C3}"/>
          </ac:spMkLst>
        </pc:spChg>
        <pc:spChg chg="add mod ord">
          <ac:chgData name="VEMULA MAHESH" userId="c711087482fe4487" providerId="LiveId" clId="{CC268D09-ED88-4979-9263-A870DAFEF6E0}" dt="2023-04-23T10:32:31.619" v="2" actId="700"/>
          <ac:spMkLst>
            <pc:docMk/>
            <pc:sldMk cId="1889922468" sldId="287"/>
            <ac:spMk id="13" creationId="{A94B9D5B-E57C-FE6B-FFC3-EF994BFACF82}"/>
          </ac:spMkLst>
        </pc:spChg>
      </pc:sldChg>
      <pc:sldMasterChg chg="delSldLayout">
        <pc:chgData name="VEMULA MAHESH" userId="c711087482fe4487" providerId="LiveId" clId="{CC268D09-ED88-4979-9263-A870DAFEF6E0}" dt="2023-04-23T10:32:49.296" v="19" actId="47"/>
        <pc:sldMasterMkLst>
          <pc:docMk/>
          <pc:sldMasterMk cId="0" sldId="2147483669"/>
        </pc:sldMasterMkLst>
        <pc:sldLayoutChg chg="del">
          <pc:chgData name="VEMULA MAHESH" userId="c711087482fe4487" providerId="LiveId" clId="{CC268D09-ED88-4979-9263-A870DAFEF6E0}" dt="2023-04-23T10:32:49.296" v="19" actId="47"/>
          <pc:sldLayoutMkLst>
            <pc:docMk/>
            <pc:sldMasterMk cId="0" sldId="2147483669"/>
            <pc:sldLayoutMk cId="0" sldId="2147483655"/>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9:53:40.544"/>
    </inkml:context>
    <inkml:brush xml:id="br0">
      <inkml:brushProperty name="width" value="0.3" units="cm"/>
      <inkml:brushProperty name="height" value="0.6" units="cm"/>
      <inkml:brushProperty name="color" value="#5F5F5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9:53:5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eb8e29d1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eb8e29d1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eb8e29d1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eb8e29d1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eb8e29d1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eb8e29d1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9eb8e29d19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9eb8e29d1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fb32744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9fb32744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eb8e29d1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eb8e29d1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8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eb8e29d1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eb8e29d1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75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eb8e29d1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eb8e29d1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34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0000"/>
          </a:blip>
          <a:srcRect t="15583"/>
          <a:stretch/>
        </p:blipFill>
        <p:spPr>
          <a:xfrm>
            <a:off x="0" y="0"/>
            <a:ext cx="9144000" cy="5143499"/>
          </a:xfrm>
          <a:prstGeom prst="rect">
            <a:avLst/>
          </a:prstGeom>
          <a:noFill/>
          <a:ln>
            <a:noFill/>
          </a:ln>
        </p:spPr>
      </p:pic>
      <p:sp>
        <p:nvSpPr>
          <p:cNvPr id="10" name="Google Shape;10;p2"/>
          <p:cNvSpPr txBox="1">
            <a:spLocks noGrp="1"/>
          </p:cNvSpPr>
          <p:nvPr>
            <p:ph type="ctrTitle"/>
          </p:nvPr>
        </p:nvSpPr>
        <p:spPr>
          <a:xfrm>
            <a:off x="715100" y="763600"/>
            <a:ext cx="6419700" cy="2389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3229600"/>
            <a:ext cx="6096600" cy="35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200">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lt1"/>
            </a:gs>
            <a:gs pos="100000">
              <a:schemeClr val="dk2"/>
            </a:gs>
          </a:gsLst>
          <a:lin ang="5400700" scaled="0"/>
        </a:gradFill>
        <a:effectLst/>
      </p:bgPr>
    </p:bg>
    <p:spTree>
      <p:nvGrpSpPr>
        <p:cNvPr id="1" name="Shape 104"/>
        <p:cNvGrpSpPr/>
        <p:nvPr/>
      </p:nvGrpSpPr>
      <p:grpSpPr>
        <a:xfrm>
          <a:off x="0" y="0"/>
          <a:ext cx="0" cy="0"/>
          <a:chOff x="0" y="0"/>
          <a:chExt cx="0" cy="0"/>
        </a:xfrm>
      </p:grpSpPr>
      <p:pic>
        <p:nvPicPr>
          <p:cNvPr id="105" name="Google Shape;105;p20"/>
          <p:cNvPicPr preferRelativeResize="0"/>
          <p:nvPr/>
        </p:nvPicPr>
        <p:blipFill rotWithShape="1">
          <a:blip r:embed="rId2">
            <a:alphaModFix amt="10000"/>
          </a:blip>
          <a:srcRect t="24528" r="10594"/>
          <a:stretch/>
        </p:blipFill>
        <p:spPr>
          <a:xfrm>
            <a:off x="0" y="0"/>
            <a:ext cx="9144000" cy="5143499"/>
          </a:xfrm>
          <a:prstGeom prst="rect">
            <a:avLst/>
          </a:prstGeom>
          <a:noFill/>
          <a:ln>
            <a:noFill/>
          </a:ln>
        </p:spPr>
      </p:pic>
      <p:cxnSp>
        <p:nvCxnSpPr>
          <p:cNvPr id="106" name="Google Shape;106;p20"/>
          <p:cNvCxnSpPr/>
          <p:nvPr/>
        </p:nvCxnSpPr>
        <p:spPr>
          <a:xfrm>
            <a:off x="78883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lt1"/>
            </a:gs>
            <a:gs pos="100000">
              <a:schemeClr val="dk2"/>
            </a:gs>
          </a:gsLst>
          <a:lin ang="5400700" scaled="0"/>
        </a:gra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mt="10000"/>
          </a:blip>
          <a:srcRect t="15583"/>
          <a:stretch/>
        </p:blipFill>
        <p:spPr>
          <a:xfrm>
            <a:off x="0" y="0"/>
            <a:ext cx="9144000" cy="5143499"/>
          </a:xfrm>
          <a:prstGeom prst="rect">
            <a:avLst/>
          </a:prstGeom>
          <a:noFill/>
          <a:ln>
            <a:noFill/>
          </a:ln>
        </p:spPr>
      </p:pic>
      <p:cxnSp>
        <p:nvCxnSpPr>
          <p:cNvPr id="21" name="Google Shape;21;p4"/>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298450" rtl="0">
              <a:lnSpc>
                <a:spcPct val="115000"/>
              </a:lnSpc>
              <a:spcBef>
                <a:spcPts val="0"/>
              </a:spcBef>
              <a:spcAft>
                <a:spcPts val="0"/>
              </a:spcAft>
              <a:buClr>
                <a:srgbClr val="434343"/>
              </a:buClr>
              <a:buSzPts val="1100"/>
              <a:buChar char="○"/>
              <a:defRPr>
                <a:solidFill>
                  <a:srgbClr val="434343"/>
                </a:solidFill>
              </a:defRPr>
            </a:lvl2pPr>
            <a:lvl3pPr marL="1371600" lvl="2" indent="-298450" rtl="0">
              <a:lnSpc>
                <a:spcPct val="115000"/>
              </a:lnSpc>
              <a:spcBef>
                <a:spcPts val="0"/>
              </a:spcBef>
              <a:spcAft>
                <a:spcPts val="0"/>
              </a:spcAft>
              <a:buClr>
                <a:srgbClr val="434343"/>
              </a:buClr>
              <a:buSzPts val="1100"/>
              <a:buChar char="■"/>
              <a:defRPr>
                <a:solidFill>
                  <a:srgbClr val="434343"/>
                </a:solidFill>
              </a:defRPr>
            </a:lvl3pPr>
            <a:lvl4pPr marL="1828800" lvl="3" indent="-298450" rtl="0">
              <a:lnSpc>
                <a:spcPct val="115000"/>
              </a:lnSpc>
              <a:spcBef>
                <a:spcPts val="0"/>
              </a:spcBef>
              <a:spcAft>
                <a:spcPts val="0"/>
              </a:spcAft>
              <a:buClr>
                <a:srgbClr val="434343"/>
              </a:buClr>
              <a:buSzPts val="1100"/>
              <a:buChar char="●"/>
              <a:defRPr>
                <a:solidFill>
                  <a:srgbClr val="434343"/>
                </a:solidFill>
              </a:defRPr>
            </a:lvl4pPr>
            <a:lvl5pPr marL="2286000" lvl="4" indent="-298450" rtl="0">
              <a:lnSpc>
                <a:spcPct val="115000"/>
              </a:lnSpc>
              <a:spcBef>
                <a:spcPts val="0"/>
              </a:spcBef>
              <a:spcAft>
                <a:spcPts val="0"/>
              </a:spcAft>
              <a:buClr>
                <a:srgbClr val="434343"/>
              </a:buClr>
              <a:buSzPts val="1100"/>
              <a:buChar char="○"/>
              <a:defRPr>
                <a:solidFill>
                  <a:srgbClr val="434343"/>
                </a:solidFill>
              </a:defRPr>
            </a:lvl5pPr>
            <a:lvl6pPr marL="2743200" lvl="5" indent="-298450" rtl="0">
              <a:lnSpc>
                <a:spcPct val="115000"/>
              </a:lnSpc>
              <a:spcBef>
                <a:spcPts val="0"/>
              </a:spcBef>
              <a:spcAft>
                <a:spcPts val="0"/>
              </a:spcAft>
              <a:buClr>
                <a:srgbClr val="434343"/>
              </a:buClr>
              <a:buSzPts val="1100"/>
              <a:buChar char="■"/>
              <a:defRPr>
                <a:solidFill>
                  <a:srgbClr val="434343"/>
                </a:solidFill>
              </a:defRPr>
            </a:lvl6pPr>
            <a:lvl7pPr marL="3200400" lvl="6" indent="-298450" rtl="0">
              <a:lnSpc>
                <a:spcPct val="115000"/>
              </a:lnSpc>
              <a:spcBef>
                <a:spcPts val="0"/>
              </a:spcBef>
              <a:spcAft>
                <a:spcPts val="0"/>
              </a:spcAft>
              <a:buClr>
                <a:srgbClr val="434343"/>
              </a:buClr>
              <a:buSzPts val="1100"/>
              <a:buChar char="●"/>
              <a:defRPr>
                <a:solidFill>
                  <a:srgbClr val="434343"/>
                </a:solidFill>
              </a:defRPr>
            </a:lvl7pPr>
            <a:lvl8pPr marL="3657600" lvl="7" indent="-298450" rtl="0">
              <a:lnSpc>
                <a:spcPct val="115000"/>
              </a:lnSpc>
              <a:spcBef>
                <a:spcPts val="0"/>
              </a:spcBef>
              <a:spcAft>
                <a:spcPts val="0"/>
              </a:spcAft>
              <a:buClr>
                <a:srgbClr val="434343"/>
              </a:buClr>
              <a:buSzPts val="1100"/>
              <a:buChar char="○"/>
              <a:defRPr>
                <a:solidFill>
                  <a:srgbClr val="434343"/>
                </a:solidFill>
              </a:defRPr>
            </a:lvl8pPr>
            <a:lvl9pPr marL="4114800" lvl="8" indent="-298450" rtl="0">
              <a:lnSpc>
                <a:spcPct val="115000"/>
              </a:lnSpc>
              <a:spcBef>
                <a:spcPts val="0"/>
              </a:spcBef>
              <a:spcAft>
                <a:spcPts val="0"/>
              </a:spcAft>
              <a:buClr>
                <a:srgbClr val="434343"/>
              </a:buClr>
              <a:buSzPts val="1100"/>
              <a:buChar char="■"/>
              <a:defRPr>
                <a:solidFill>
                  <a:srgbClr val="434343"/>
                </a:solidFill>
              </a:defRPr>
            </a:lvl9pPr>
          </a:lstStyle>
          <a:p>
            <a:endParaRPr/>
          </a:p>
        </p:txBody>
      </p:sp>
    </p:spTree>
    <p:extLst>
      <p:ext uri="{BB962C8B-B14F-4D97-AF65-F5344CB8AC3E}">
        <p14:creationId xmlns:p14="http://schemas.microsoft.com/office/powerpoint/2010/main" val="5275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5400012" scaled="0"/>
        </a:gra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10000"/>
          </a:blip>
          <a:srcRect t="15583"/>
          <a:stretch/>
        </p:blipFill>
        <p:spPr>
          <a:xfrm>
            <a:off x="0" y="0"/>
            <a:ext cx="9144000" cy="5143499"/>
          </a:xfrm>
          <a:prstGeom prst="rect">
            <a:avLst/>
          </a:prstGeom>
          <a:noFill/>
          <a:ln>
            <a:noFill/>
          </a:ln>
        </p:spPr>
      </p:pic>
      <p:sp>
        <p:nvSpPr>
          <p:cNvPr id="15" name="Google Shape;15;p3"/>
          <p:cNvSpPr txBox="1">
            <a:spLocks noGrp="1"/>
          </p:cNvSpPr>
          <p:nvPr>
            <p:ph type="title"/>
          </p:nvPr>
        </p:nvSpPr>
        <p:spPr>
          <a:xfrm>
            <a:off x="720000" y="1803125"/>
            <a:ext cx="6431400" cy="847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596600"/>
            <a:ext cx="6431400" cy="1206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20000" y="2727125"/>
            <a:ext cx="6431400" cy="36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cxnSp>
        <p:nvCxnSpPr>
          <p:cNvPr id="18" name="Google Shape;18;p3"/>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100000">
              <a:schemeClr val="dk2"/>
            </a:gs>
          </a:gsLst>
          <a:lin ang="5400700" scaled="0"/>
        </a:gra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mt="10000"/>
          </a:blip>
          <a:srcRect t="15583"/>
          <a:stretch/>
        </p:blipFill>
        <p:spPr>
          <a:xfrm>
            <a:off x="0" y="0"/>
            <a:ext cx="9144000" cy="5143499"/>
          </a:xfrm>
          <a:prstGeom prst="rect">
            <a:avLst/>
          </a:prstGeom>
          <a:noFill/>
          <a:ln>
            <a:noFill/>
          </a:ln>
        </p:spPr>
      </p:pic>
      <p:sp>
        <p:nvSpPr>
          <p:cNvPr id="26" name="Google Shape;26;p5"/>
          <p:cNvSpPr txBox="1">
            <a:spLocks noGrp="1"/>
          </p:cNvSpPr>
          <p:nvPr>
            <p:ph type="subTitle" idx="1"/>
          </p:nvPr>
        </p:nvSpPr>
        <p:spPr>
          <a:xfrm>
            <a:off x="715100" y="2021325"/>
            <a:ext cx="3856800" cy="1733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7" name="Google Shape;27;p5"/>
          <p:cNvSpPr txBox="1">
            <a:spLocks noGrp="1"/>
          </p:cNvSpPr>
          <p:nvPr>
            <p:ph type="subTitle" idx="2"/>
          </p:nvPr>
        </p:nvSpPr>
        <p:spPr>
          <a:xfrm>
            <a:off x="715100" y="1568050"/>
            <a:ext cx="3856800" cy="52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title"/>
          </p:nvPr>
        </p:nvSpPr>
        <p:spPr>
          <a:xfrm>
            <a:off x="715100" y="535000"/>
            <a:ext cx="7713900" cy="66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Exa Light"/>
              <a:buNone/>
              <a:defRPr>
                <a:solidFill>
                  <a:schemeClr val="dk1"/>
                </a:solidFill>
              </a:defRPr>
            </a:lvl1pPr>
            <a:lvl2pPr lvl="1"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2pPr>
            <a:lvl3pPr lvl="2"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3pPr>
            <a:lvl4pPr lvl="3"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4pPr>
            <a:lvl5pPr lvl="4"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5pPr>
            <a:lvl6pPr lvl="5"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6pPr>
            <a:lvl7pPr lvl="6"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7pPr>
            <a:lvl8pPr lvl="7"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8pPr>
            <a:lvl9pPr lvl="8"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9pPr>
          </a:lstStyle>
          <a:p>
            <a:endParaRPr/>
          </a:p>
        </p:txBody>
      </p:sp>
      <p:sp>
        <p:nvSpPr>
          <p:cNvPr id="29" name="Google Shape;29;p5"/>
          <p:cNvSpPr txBox="1">
            <a:spLocks noGrp="1"/>
          </p:cNvSpPr>
          <p:nvPr>
            <p:ph type="subTitle" idx="3"/>
          </p:nvPr>
        </p:nvSpPr>
        <p:spPr>
          <a:xfrm>
            <a:off x="4572350" y="2021325"/>
            <a:ext cx="3856800" cy="1733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30" name="Google Shape;30;p5"/>
          <p:cNvSpPr txBox="1">
            <a:spLocks noGrp="1"/>
          </p:cNvSpPr>
          <p:nvPr>
            <p:ph type="subTitle" idx="4"/>
          </p:nvPr>
        </p:nvSpPr>
        <p:spPr>
          <a:xfrm>
            <a:off x="4572351" y="1568050"/>
            <a:ext cx="3856800" cy="52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31" name="Google Shape;31;p5"/>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2"/>
            </a:gs>
          </a:gsLst>
          <a:lin ang="5400012" scaled="0"/>
        </a:gra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10000"/>
          </a:blip>
          <a:srcRect t="15583"/>
          <a:stretch/>
        </p:blipFill>
        <p:spPr>
          <a:xfrm rot="10800000">
            <a:off x="0" y="0"/>
            <a:ext cx="9144000" cy="5143499"/>
          </a:xfrm>
          <a:prstGeom prst="rect">
            <a:avLst/>
          </a:prstGeom>
          <a:noFill/>
          <a:ln>
            <a:noFill/>
          </a:ln>
        </p:spPr>
      </p:pic>
      <p:sp>
        <p:nvSpPr>
          <p:cNvPr id="38" name="Google Shape;38;p7"/>
          <p:cNvSpPr txBox="1">
            <a:spLocks noGrp="1"/>
          </p:cNvSpPr>
          <p:nvPr>
            <p:ph type="title"/>
          </p:nvPr>
        </p:nvSpPr>
        <p:spPr>
          <a:xfrm>
            <a:off x="715100" y="535000"/>
            <a:ext cx="4706400" cy="66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Lexend Exa"/>
              <a:buNone/>
              <a:defRPr sz="3200">
                <a:solidFill>
                  <a:schemeClr val="dk1"/>
                </a:solidFill>
                <a:latin typeface="Lexend Exa"/>
                <a:ea typeface="Lexend Exa"/>
                <a:cs typeface="Lexend Exa"/>
                <a:sym typeface="Lexend Exa"/>
              </a:defRPr>
            </a:lvl1pPr>
            <a:lvl2pPr lvl="1"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2pPr>
            <a:lvl3pPr lvl="2"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3pPr>
            <a:lvl4pPr lvl="3"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4pPr>
            <a:lvl5pPr lvl="4"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5pPr>
            <a:lvl6pPr lvl="5"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6pPr>
            <a:lvl7pPr lvl="6"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7pPr>
            <a:lvl8pPr lvl="7"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8pPr>
            <a:lvl9pPr lvl="8"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9pPr>
          </a:lstStyle>
          <a:p>
            <a:endParaRPr/>
          </a:p>
        </p:txBody>
      </p:sp>
      <p:sp>
        <p:nvSpPr>
          <p:cNvPr id="39" name="Google Shape;39;p7"/>
          <p:cNvSpPr txBox="1">
            <a:spLocks noGrp="1"/>
          </p:cNvSpPr>
          <p:nvPr>
            <p:ph type="body" idx="1"/>
          </p:nvPr>
        </p:nvSpPr>
        <p:spPr>
          <a:xfrm>
            <a:off x="715100" y="1204300"/>
            <a:ext cx="4706400" cy="3404100"/>
          </a:xfrm>
          <a:prstGeom prst="rect">
            <a:avLst/>
          </a:prstGeom>
          <a:ln>
            <a:noFill/>
          </a:ln>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1pPr>
            <a:lvl2pPr marL="914400" lvl="1"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2pPr>
            <a:lvl3pPr marL="1371600" lvl="2"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3pPr>
            <a:lvl4pPr marL="1828800" lvl="3"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4pPr>
            <a:lvl5pPr marL="2286000" lvl="4"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5pPr>
            <a:lvl6pPr marL="2743200" lvl="5"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6pPr>
            <a:lvl7pPr marL="3200400" lvl="6"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7pPr>
            <a:lvl8pPr marL="3657600" lvl="7"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8pPr>
            <a:lvl9pPr marL="4114800" lvl="8"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9pPr>
          </a:lstStyle>
          <a:p>
            <a:endParaRPr/>
          </a:p>
        </p:txBody>
      </p:sp>
      <p:sp>
        <p:nvSpPr>
          <p:cNvPr id="40" name="Google Shape;40;p7"/>
          <p:cNvSpPr>
            <a:spLocks noGrp="1"/>
          </p:cNvSpPr>
          <p:nvPr>
            <p:ph type="pic" idx="2"/>
          </p:nvPr>
        </p:nvSpPr>
        <p:spPr>
          <a:xfrm>
            <a:off x="5573900" y="535000"/>
            <a:ext cx="2855100" cy="4073400"/>
          </a:xfrm>
          <a:prstGeom prst="rect">
            <a:avLst/>
          </a:prstGeom>
          <a:noFill/>
          <a:ln>
            <a:noFill/>
          </a:ln>
        </p:spPr>
      </p:sp>
      <p:cxnSp>
        <p:nvCxnSpPr>
          <p:cNvPr id="41" name="Google Shape;41;p7"/>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1"/>
            </a:gs>
            <a:gs pos="100000">
              <a:schemeClr val="dk2"/>
            </a:gs>
          </a:gsLst>
          <a:lin ang="5400700" scaled="0"/>
        </a:gradFill>
        <a:effectLst/>
      </p:bgPr>
    </p:bg>
    <p:spTree>
      <p:nvGrpSpPr>
        <p:cNvPr id="1" name="Shape 42"/>
        <p:cNvGrpSpPr/>
        <p:nvPr/>
      </p:nvGrpSpPr>
      <p:grpSpPr>
        <a:xfrm>
          <a:off x="0" y="0"/>
          <a:ext cx="0" cy="0"/>
          <a:chOff x="0" y="0"/>
          <a:chExt cx="0" cy="0"/>
        </a:xfrm>
      </p:grpSpPr>
      <p:pic>
        <p:nvPicPr>
          <p:cNvPr id="43" name="Google Shape;43;p8"/>
          <p:cNvPicPr preferRelativeResize="0"/>
          <p:nvPr/>
        </p:nvPicPr>
        <p:blipFill rotWithShape="1">
          <a:blip r:embed="rId2">
            <a:alphaModFix amt="10000"/>
          </a:blip>
          <a:srcRect t="15583"/>
          <a:stretch/>
        </p:blipFill>
        <p:spPr>
          <a:xfrm>
            <a:off x="0" y="0"/>
            <a:ext cx="9144000" cy="5143499"/>
          </a:xfrm>
          <a:prstGeom prst="rect">
            <a:avLst/>
          </a:prstGeom>
          <a:noFill/>
          <a:ln>
            <a:noFill/>
          </a:ln>
        </p:spPr>
      </p:pic>
      <p:cxnSp>
        <p:nvCxnSpPr>
          <p:cNvPr id="44" name="Google Shape;44;p8"/>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
        <p:nvSpPr>
          <p:cNvPr id="45" name="Google Shape;4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5400700" scaled="0"/>
        </a:gra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10000"/>
          </a:blip>
          <a:srcRect t="15583"/>
          <a:stretch/>
        </p:blipFill>
        <p:spPr>
          <a:xfrm>
            <a:off x="0" y="0"/>
            <a:ext cx="9144000" cy="5143499"/>
          </a:xfrm>
          <a:prstGeom prst="rect">
            <a:avLst/>
          </a:prstGeom>
          <a:noFill/>
          <a:ln>
            <a:noFill/>
          </a:ln>
        </p:spPr>
      </p:pic>
      <p:cxnSp>
        <p:nvCxnSpPr>
          <p:cNvPr id="57" name="Google Shape;57;p11"/>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
        <p:nvSpPr>
          <p:cNvPr id="58" name="Google Shape;5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lt1"/>
            </a:gs>
            <a:gs pos="100000">
              <a:schemeClr val="dk2"/>
            </a:gs>
          </a:gsLst>
          <a:lin ang="5400012" scaled="0"/>
        </a:gradFill>
        <a:effectLst/>
      </p:bgPr>
    </p:bg>
    <p:spTree>
      <p:nvGrpSpPr>
        <p:cNvPr id="1" name="Shape 61"/>
        <p:cNvGrpSpPr/>
        <p:nvPr/>
      </p:nvGrpSpPr>
      <p:grpSpPr>
        <a:xfrm>
          <a:off x="0" y="0"/>
          <a:ext cx="0" cy="0"/>
          <a:chOff x="0" y="0"/>
          <a:chExt cx="0" cy="0"/>
        </a:xfrm>
      </p:grpSpPr>
      <p:pic>
        <p:nvPicPr>
          <p:cNvPr id="62" name="Google Shape;62;p13"/>
          <p:cNvPicPr preferRelativeResize="0"/>
          <p:nvPr/>
        </p:nvPicPr>
        <p:blipFill rotWithShape="1">
          <a:blip r:embed="rId2">
            <a:alphaModFix amt="10000"/>
          </a:blip>
          <a:srcRect t="15583"/>
          <a:stretch/>
        </p:blipFill>
        <p:spPr>
          <a:xfrm rot="10800000">
            <a:off x="0" y="0"/>
            <a:ext cx="9144000" cy="5143499"/>
          </a:xfrm>
          <a:prstGeom prst="rect">
            <a:avLst/>
          </a:prstGeom>
          <a:noFill/>
          <a:ln>
            <a:noFill/>
          </a:ln>
        </p:spPr>
      </p:pic>
      <p:sp>
        <p:nvSpPr>
          <p:cNvPr id="63" name="Google Shape;63;p13"/>
          <p:cNvSpPr txBox="1">
            <a:spLocks noGrp="1"/>
          </p:cNvSpPr>
          <p:nvPr>
            <p:ph type="title" hasCustomPrompt="1"/>
          </p:nvPr>
        </p:nvSpPr>
        <p:spPr>
          <a:xfrm>
            <a:off x="715100" y="1459125"/>
            <a:ext cx="2571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715100" y="2429600"/>
            <a:ext cx="2571300" cy="1401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65" name="Google Shape;65;p13"/>
          <p:cNvSpPr txBox="1">
            <a:spLocks noGrp="1"/>
          </p:cNvSpPr>
          <p:nvPr>
            <p:ph type="subTitle" idx="2"/>
          </p:nvPr>
        </p:nvSpPr>
        <p:spPr>
          <a:xfrm>
            <a:off x="715100" y="1976331"/>
            <a:ext cx="2571300" cy="52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 name="Google Shape;66;p13"/>
          <p:cNvSpPr txBox="1">
            <a:spLocks noGrp="1"/>
          </p:cNvSpPr>
          <p:nvPr>
            <p:ph type="title" idx="3"/>
          </p:nvPr>
        </p:nvSpPr>
        <p:spPr>
          <a:xfrm>
            <a:off x="715100" y="535000"/>
            <a:ext cx="7713900" cy="66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Exa Light"/>
              <a:buNone/>
              <a:defRPr>
                <a:solidFill>
                  <a:schemeClr val="dk1"/>
                </a:solidFill>
              </a:defRPr>
            </a:lvl1pPr>
            <a:lvl2pPr lvl="1"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2pPr>
            <a:lvl3pPr lvl="2"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3pPr>
            <a:lvl4pPr lvl="3"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4pPr>
            <a:lvl5pPr lvl="4"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5pPr>
            <a:lvl6pPr lvl="5"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6pPr>
            <a:lvl7pPr lvl="6"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7pPr>
            <a:lvl8pPr lvl="7"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8pPr>
            <a:lvl9pPr lvl="8"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9pPr>
          </a:lstStyle>
          <a:p>
            <a:endParaRPr/>
          </a:p>
        </p:txBody>
      </p:sp>
      <p:sp>
        <p:nvSpPr>
          <p:cNvPr id="67" name="Google Shape;67;p13"/>
          <p:cNvSpPr txBox="1">
            <a:spLocks noGrp="1"/>
          </p:cNvSpPr>
          <p:nvPr>
            <p:ph type="title" idx="4" hasCustomPrompt="1"/>
          </p:nvPr>
        </p:nvSpPr>
        <p:spPr>
          <a:xfrm>
            <a:off x="3286400" y="1459125"/>
            <a:ext cx="2571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5"/>
          </p:nvPr>
        </p:nvSpPr>
        <p:spPr>
          <a:xfrm>
            <a:off x="3286400" y="2429600"/>
            <a:ext cx="2571300" cy="1401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69" name="Google Shape;69;p13"/>
          <p:cNvSpPr txBox="1">
            <a:spLocks noGrp="1"/>
          </p:cNvSpPr>
          <p:nvPr>
            <p:ph type="subTitle" idx="6"/>
          </p:nvPr>
        </p:nvSpPr>
        <p:spPr>
          <a:xfrm>
            <a:off x="3286400" y="1976331"/>
            <a:ext cx="2571300" cy="52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13"/>
          <p:cNvSpPr txBox="1">
            <a:spLocks noGrp="1"/>
          </p:cNvSpPr>
          <p:nvPr>
            <p:ph type="title" idx="7" hasCustomPrompt="1"/>
          </p:nvPr>
        </p:nvSpPr>
        <p:spPr>
          <a:xfrm>
            <a:off x="5857700" y="1459125"/>
            <a:ext cx="2571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8"/>
          </p:nvPr>
        </p:nvSpPr>
        <p:spPr>
          <a:xfrm>
            <a:off x="5857700" y="2429600"/>
            <a:ext cx="2571300" cy="1401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72" name="Google Shape;72;p13"/>
          <p:cNvSpPr txBox="1">
            <a:spLocks noGrp="1"/>
          </p:cNvSpPr>
          <p:nvPr>
            <p:ph type="subTitle" idx="9"/>
          </p:nvPr>
        </p:nvSpPr>
        <p:spPr>
          <a:xfrm>
            <a:off x="5857700" y="1976331"/>
            <a:ext cx="2571300" cy="52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73" name="Google Shape;73;p13"/>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lt1"/>
            </a:gs>
            <a:gs pos="100000">
              <a:schemeClr val="dk2"/>
            </a:gs>
          </a:gsLst>
          <a:lin ang="5400700" scaled="0"/>
        </a:gradFill>
        <a:effectLst/>
      </p:bgPr>
    </p:bg>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mt="10000"/>
          </a:blip>
          <a:srcRect t="24528" r="10594"/>
          <a:stretch/>
        </p:blipFill>
        <p:spPr>
          <a:xfrm rot="10800000">
            <a:off x="0" y="0"/>
            <a:ext cx="9144000" cy="5143499"/>
          </a:xfrm>
          <a:prstGeom prst="rect">
            <a:avLst/>
          </a:prstGeom>
          <a:noFill/>
          <a:ln>
            <a:noFill/>
          </a:ln>
        </p:spPr>
      </p:pic>
      <p:cxnSp>
        <p:nvCxnSpPr>
          <p:cNvPr id="103" name="Google Shape;103;p19"/>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7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1pPr>
            <a:lvl2pPr lvl="1"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2pPr>
            <a:lvl3pPr lvl="2"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3pPr>
            <a:lvl4pPr lvl="3"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4pPr>
            <a:lvl5pPr lvl="4"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5pPr>
            <a:lvl6pPr lvl="5"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6pPr>
            <a:lvl7pPr lvl="6"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7pPr>
            <a:lvl8pPr lvl="7"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8pPr>
            <a:lvl9pPr lvl="8"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715100" y="1202500"/>
            <a:ext cx="7713900" cy="34059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1pPr>
            <a:lvl2pPr marL="914400" lvl="1"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2pPr>
            <a:lvl3pPr marL="1371600" lvl="2"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3pPr>
            <a:lvl4pPr marL="1828800" lvl="3"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4pPr>
            <a:lvl5pPr marL="2286000" lvl="4"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5pPr>
            <a:lvl6pPr marL="2743200" lvl="5"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6pPr>
            <a:lvl7pPr marL="3200400" lvl="6"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7pPr>
            <a:lvl8pPr marL="3657600" lvl="7"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8pPr>
            <a:lvl9pPr marL="4114800" lvl="8"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7" r:id="rId6"/>
    <p:sldLayoutId id="2147483658" r:id="rId7"/>
    <p:sldLayoutId id="2147483659" r:id="rId8"/>
    <p:sldLayoutId id="2147483665" r:id="rId9"/>
    <p:sldLayoutId id="2147483666"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rot="2700012">
            <a:off x="7708151" y="2964085"/>
            <a:ext cx="3357726" cy="3103481"/>
          </a:xfrm>
          <a:prstGeom prst="rect">
            <a:avLst/>
          </a:prstGeom>
          <a:noFill/>
          <a:ln>
            <a:noFill/>
          </a:ln>
        </p:spPr>
      </p:pic>
      <p:sp>
        <p:nvSpPr>
          <p:cNvPr id="118" name="Google Shape;118;p24"/>
          <p:cNvSpPr txBox="1">
            <a:spLocks noGrp="1"/>
          </p:cNvSpPr>
          <p:nvPr>
            <p:ph type="ctrTitle"/>
          </p:nvPr>
        </p:nvSpPr>
        <p:spPr>
          <a:xfrm>
            <a:off x="682932" y="376958"/>
            <a:ext cx="6419700" cy="23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tx2"/>
                </a:solidFill>
              </a:rPr>
              <a:t>ALCOHOL SENSING AND IGNITION PREVENTION SYSTEM</a:t>
            </a:r>
            <a:endParaRPr dirty="0">
              <a:solidFill>
                <a:schemeClr val="tx2"/>
              </a:solidFill>
            </a:endParaRPr>
          </a:p>
        </p:txBody>
      </p:sp>
      <p:pic>
        <p:nvPicPr>
          <p:cNvPr id="120" name="Google Shape;120;p24"/>
          <p:cNvPicPr preferRelativeResize="0"/>
          <p:nvPr/>
        </p:nvPicPr>
        <p:blipFill>
          <a:blip r:embed="rId3">
            <a:alphaModFix/>
          </a:blip>
          <a:stretch>
            <a:fillRect/>
          </a:stretch>
        </p:blipFill>
        <p:spPr>
          <a:xfrm rot="2700014">
            <a:off x="4594150" y="3115506"/>
            <a:ext cx="5537998" cy="511866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0" y="1782499"/>
            <a:ext cx="6431400" cy="8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SYSTEM</a:t>
            </a:r>
            <a:endParaRPr dirty="0"/>
          </a:p>
        </p:txBody>
      </p:sp>
      <p:sp>
        <p:nvSpPr>
          <p:cNvPr id="149" name="Google Shape;149;p27"/>
          <p:cNvSpPr txBox="1">
            <a:spLocks noGrp="1"/>
          </p:cNvSpPr>
          <p:nvPr>
            <p:ph type="title" idx="2"/>
          </p:nvPr>
        </p:nvSpPr>
        <p:spPr>
          <a:xfrm>
            <a:off x="720000" y="575974"/>
            <a:ext cx="6431400" cy="12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50" name="Google Shape;150;p27"/>
          <p:cNvSpPr txBox="1">
            <a:spLocks noGrp="1"/>
          </p:cNvSpPr>
          <p:nvPr>
            <p:ph type="subTitle" idx="1"/>
          </p:nvPr>
        </p:nvSpPr>
        <p:spPr>
          <a:xfrm>
            <a:off x="-613787" y="2552737"/>
            <a:ext cx="6431400" cy="363000"/>
          </a:xfrm>
          <a:prstGeom prst="rect">
            <a:avLst/>
          </a:prstGeom>
        </p:spPr>
        <p:txBody>
          <a:bodyPr spcFirstLastPara="1" wrap="square" lIns="91425" tIns="91425" rIns="91425" bIns="91425" anchor="t" anchorCtr="0">
            <a:noAutofit/>
          </a:bodyPr>
          <a:lstStyle/>
          <a:p>
            <a:pPr marL="0" indent="0" algn="ctr">
              <a:spcAft>
                <a:spcPts val="1600"/>
              </a:spcAft>
            </a:pPr>
            <a:r>
              <a:rPr lang="en-US" sz="1400" dirty="0"/>
              <a:t>OUR ATTEMPT FOR A SOLUTION</a:t>
            </a:r>
          </a:p>
        </p:txBody>
      </p:sp>
      <p:pic>
        <p:nvPicPr>
          <p:cNvPr id="151" name="Google Shape;151;p27"/>
          <p:cNvPicPr preferRelativeResize="0"/>
          <p:nvPr/>
        </p:nvPicPr>
        <p:blipFill>
          <a:blip r:embed="rId3">
            <a:alphaModFix/>
          </a:blip>
          <a:stretch>
            <a:fillRect/>
          </a:stretch>
        </p:blipFill>
        <p:spPr>
          <a:xfrm rot="2700012">
            <a:off x="7708151" y="2943459"/>
            <a:ext cx="3357726" cy="3103481"/>
          </a:xfrm>
          <a:prstGeom prst="rect">
            <a:avLst/>
          </a:prstGeom>
          <a:noFill/>
          <a:ln>
            <a:noFill/>
          </a:ln>
        </p:spPr>
      </p:pic>
      <p:pic>
        <p:nvPicPr>
          <p:cNvPr id="152" name="Google Shape;152;p27"/>
          <p:cNvPicPr preferRelativeResize="0"/>
          <p:nvPr/>
        </p:nvPicPr>
        <p:blipFill>
          <a:blip r:embed="rId3">
            <a:alphaModFix/>
          </a:blip>
          <a:stretch>
            <a:fillRect/>
          </a:stretch>
        </p:blipFill>
        <p:spPr>
          <a:xfrm rot="2700014">
            <a:off x="4594150" y="3094880"/>
            <a:ext cx="5537998" cy="5118666"/>
          </a:xfrm>
          <a:prstGeom prst="rect">
            <a:avLst/>
          </a:prstGeom>
          <a:noFill/>
          <a:ln>
            <a:noFill/>
          </a:ln>
        </p:spPr>
      </p:pic>
    </p:spTree>
    <p:extLst>
      <p:ext uri="{BB962C8B-B14F-4D97-AF65-F5344CB8AC3E}">
        <p14:creationId xmlns:p14="http://schemas.microsoft.com/office/powerpoint/2010/main" val="3675281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A8344B-F12D-8E3D-97DE-CB27FB884146}"/>
              </a:ext>
            </a:extLst>
          </p:cNvPr>
          <p:cNvSpPr>
            <a:spLocks noGrp="1"/>
          </p:cNvSpPr>
          <p:nvPr>
            <p:ph type="title"/>
          </p:nvPr>
        </p:nvSpPr>
        <p:spPr/>
        <p:txBody>
          <a:bodyPr/>
          <a:lstStyle/>
          <a:p>
            <a:pPr algn="ctr"/>
            <a:r>
              <a:rPr lang="en-IN" dirty="0"/>
              <a:t>ARDUINO UNO</a:t>
            </a:r>
          </a:p>
        </p:txBody>
      </p:sp>
      <p:sp>
        <p:nvSpPr>
          <p:cNvPr id="6" name="Subtitle 5">
            <a:extLst>
              <a:ext uri="{FF2B5EF4-FFF2-40B4-BE49-F238E27FC236}">
                <a16:creationId xmlns:a16="http://schemas.microsoft.com/office/drawing/2014/main" id="{2D08B420-763F-F5B0-6A35-D3BF06732D41}"/>
              </a:ext>
            </a:extLst>
          </p:cNvPr>
          <p:cNvSpPr>
            <a:spLocks noGrp="1"/>
          </p:cNvSpPr>
          <p:nvPr>
            <p:ph type="subTitle" idx="1"/>
          </p:nvPr>
        </p:nvSpPr>
        <p:spPr>
          <a:xfrm>
            <a:off x="715100" y="2938365"/>
            <a:ext cx="2571300" cy="1401000"/>
          </a:xfrm>
        </p:spPr>
        <p:txBody>
          <a:bodyPr/>
          <a:lstStyle/>
          <a:p>
            <a:pPr algn="ctr"/>
            <a:r>
              <a:rPr lang="en-IN" dirty="0"/>
              <a:t>THIS WHERE THE ENTIRE</a:t>
            </a:r>
          </a:p>
          <a:p>
            <a:pPr algn="ctr"/>
            <a:r>
              <a:rPr lang="en-IN" dirty="0"/>
              <a:t>OPERATION IS CARRIED </a:t>
            </a:r>
          </a:p>
          <a:p>
            <a:pPr algn="ctr"/>
            <a:r>
              <a:rPr lang="en-IN" dirty="0"/>
              <a:t>OUT AND CONTINOUSLY </a:t>
            </a:r>
          </a:p>
          <a:p>
            <a:pPr algn="ctr"/>
            <a:r>
              <a:rPr lang="en-IN" dirty="0"/>
              <a:t>MONITORS THE</a:t>
            </a:r>
          </a:p>
          <a:p>
            <a:pPr algn="ctr"/>
            <a:r>
              <a:rPr lang="en-IN" dirty="0"/>
              <a:t>CONDITIONS IN THE CAR</a:t>
            </a:r>
          </a:p>
          <a:p>
            <a:pPr algn="ctr"/>
            <a:r>
              <a:rPr lang="en-IN" dirty="0"/>
              <a:t>ATMOSPHERE</a:t>
            </a:r>
          </a:p>
        </p:txBody>
      </p:sp>
      <p:sp>
        <p:nvSpPr>
          <p:cNvPr id="7" name="Subtitle 6">
            <a:extLst>
              <a:ext uri="{FF2B5EF4-FFF2-40B4-BE49-F238E27FC236}">
                <a16:creationId xmlns:a16="http://schemas.microsoft.com/office/drawing/2014/main" id="{68064760-3750-C5BD-F2A0-811A51BF3AA7}"/>
              </a:ext>
            </a:extLst>
          </p:cNvPr>
          <p:cNvSpPr>
            <a:spLocks noGrp="1"/>
          </p:cNvSpPr>
          <p:nvPr>
            <p:ph type="subTitle" idx="2"/>
          </p:nvPr>
        </p:nvSpPr>
        <p:spPr>
          <a:xfrm>
            <a:off x="529389" y="2485096"/>
            <a:ext cx="2757011" cy="529500"/>
          </a:xfrm>
        </p:spPr>
        <p:txBody>
          <a:bodyPr/>
          <a:lstStyle/>
          <a:p>
            <a:r>
              <a:rPr lang="en-IN" dirty="0"/>
              <a:t>THE BRAINS</a:t>
            </a:r>
          </a:p>
        </p:txBody>
      </p:sp>
      <p:sp>
        <p:nvSpPr>
          <p:cNvPr id="8" name="Title 7">
            <a:extLst>
              <a:ext uri="{FF2B5EF4-FFF2-40B4-BE49-F238E27FC236}">
                <a16:creationId xmlns:a16="http://schemas.microsoft.com/office/drawing/2014/main" id="{EE542FD3-7164-72D2-2756-5FC4DE1501FD}"/>
              </a:ext>
            </a:extLst>
          </p:cNvPr>
          <p:cNvSpPr>
            <a:spLocks noGrp="1"/>
          </p:cNvSpPr>
          <p:nvPr>
            <p:ph type="title" idx="3"/>
          </p:nvPr>
        </p:nvSpPr>
        <p:spPr/>
        <p:txBody>
          <a:bodyPr/>
          <a:lstStyle/>
          <a:p>
            <a:pPr algn="ctr"/>
            <a:r>
              <a:rPr lang="en-IN" dirty="0"/>
              <a:t>THE STAR COMPONENTS</a:t>
            </a:r>
          </a:p>
        </p:txBody>
      </p:sp>
      <p:sp>
        <p:nvSpPr>
          <p:cNvPr id="9" name="Title 8">
            <a:extLst>
              <a:ext uri="{FF2B5EF4-FFF2-40B4-BE49-F238E27FC236}">
                <a16:creationId xmlns:a16="http://schemas.microsoft.com/office/drawing/2014/main" id="{49C0BC3F-D164-125F-EE01-5FF629480819}"/>
              </a:ext>
            </a:extLst>
          </p:cNvPr>
          <p:cNvSpPr>
            <a:spLocks noGrp="1"/>
          </p:cNvSpPr>
          <p:nvPr>
            <p:ph type="title" idx="4"/>
          </p:nvPr>
        </p:nvSpPr>
        <p:spPr/>
        <p:txBody>
          <a:bodyPr/>
          <a:lstStyle/>
          <a:p>
            <a:pPr algn="ctr"/>
            <a:r>
              <a:rPr lang="en-IN" dirty="0"/>
              <a:t>MQ-3 SENSOR</a:t>
            </a:r>
          </a:p>
        </p:txBody>
      </p:sp>
      <p:sp>
        <p:nvSpPr>
          <p:cNvPr id="10" name="Subtitle 9">
            <a:extLst>
              <a:ext uri="{FF2B5EF4-FFF2-40B4-BE49-F238E27FC236}">
                <a16:creationId xmlns:a16="http://schemas.microsoft.com/office/drawing/2014/main" id="{7878FA65-D7C4-48E7-5B23-47BBA3F29027}"/>
              </a:ext>
            </a:extLst>
          </p:cNvPr>
          <p:cNvSpPr>
            <a:spLocks noGrp="1"/>
          </p:cNvSpPr>
          <p:nvPr>
            <p:ph type="subTitle" idx="5"/>
          </p:nvPr>
        </p:nvSpPr>
        <p:spPr>
          <a:xfrm>
            <a:off x="3286400" y="2938365"/>
            <a:ext cx="2571300" cy="1401000"/>
          </a:xfrm>
        </p:spPr>
        <p:txBody>
          <a:bodyPr/>
          <a:lstStyle/>
          <a:p>
            <a:pPr algn="ctr"/>
            <a:r>
              <a:rPr lang="en-IN" dirty="0"/>
              <a:t>THIS SENOSOR </a:t>
            </a:r>
          </a:p>
          <a:p>
            <a:pPr algn="ctr"/>
            <a:r>
              <a:rPr lang="en-IN" dirty="0"/>
              <a:t>CONTINOUSLY MONITORS </a:t>
            </a:r>
          </a:p>
          <a:p>
            <a:pPr algn="ctr"/>
            <a:r>
              <a:rPr lang="en-IN" dirty="0"/>
              <a:t>THE ALCOHOL CONTENT </a:t>
            </a:r>
          </a:p>
          <a:p>
            <a:pPr algn="ctr"/>
            <a:r>
              <a:rPr lang="en-IN" dirty="0"/>
              <a:t>OF THE AIR IN THE </a:t>
            </a:r>
          </a:p>
          <a:p>
            <a:pPr algn="ctr"/>
            <a:r>
              <a:rPr lang="en-IN" dirty="0"/>
              <a:t>DRIVER SPACE</a:t>
            </a:r>
          </a:p>
        </p:txBody>
      </p:sp>
      <p:sp>
        <p:nvSpPr>
          <p:cNvPr id="11" name="Subtitle 10">
            <a:extLst>
              <a:ext uri="{FF2B5EF4-FFF2-40B4-BE49-F238E27FC236}">
                <a16:creationId xmlns:a16="http://schemas.microsoft.com/office/drawing/2014/main" id="{30AC6591-04D8-5670-20E8-C0D023BFF624}"/>
              </a:ext>
            </a:extLst>
          </p:cNvPr>
          <p:cNvSpPr>
            <a:spLocks noGrp="1"/>
          </p:cNvSpPr>
          <p:nvPr>
            <p:ph type="subTitle" idx="6"/>
          </p:nvPr>
        </p:nvSpPr>
        <p:spPr>
          <a:xfrm>
            <a:off x="3286400" y="2485096"/>
            <a:ext cx="2571300" cy="529500"/>
          </a:xfrm>
        </p:spPr>
        <p:txBody>
          <a:bodyPr/>
          <a:lstStyle/>
          <a:p>
            <a:pPr algn="ctr"/>
            <a:r>
              <a:rPr lang="en-IN" dirty="0"/>
              <a:t>THE EYES</a:t>
            </a:r>
          </a:p>
        </p:txBody>
      </p:sp>
      <p:sp>
        <p:nvSpPr>
          <p:cNvPr id="12" name="Title 11">
            <a:extLst>
              <a:ext uri="{FF2B5EF4-FFF2-40B4-BE49-F238E27FC236}">
                <a16:creationId xmlns:a16="http://schemas.microsoft.com/office/drawing/2014/main" id="{A0E9259A-A437-8795-0167-8A7C0B0EAE01}"/>
              </a:ext>
            </a:extLst>
          </p:cNvPr>
          <p:cNvSpPr>
            <a:spLocks noGrp="1"/>
          </p:cNvSpPr>
          <p:nvPr>
            <p:ph type="title" idx="7"/>
          </p:nvPr>
        </p:nvSpPr>
        <p:spPr>
          <a:xfrm>
            <a:off x="5857699" y="1459125"/>
            <a:ext cx="3121295" cy="593400"/>
          </a:xfrm>
        </p:spPr>
        <p:txBody>
          <a:bodyPr/>
          <a:lstStyle/>
          <a:p>
            <a:pPr algn="ctr"/>
            <a:r>
              <a:rPr lang="en-IN" dirty="0"/>
              <a:t>BATTERY KILL SWITCH</a:t>
            </a:r>
          </a:p>
        </p:txBody>
      </p:sp>
      <p:sp>
        <p:nvSpPr>
          <p:cNvPr id="13" name="Subtitle 12">
            <a:extLst>
              <a:ext uri="{FF2B5EF4-FFF2-40B4-BE49-F238E27FC236}">
                <a16:creationId xmlns:a16="http://schemas.microsoft.com/office/drawing/2014/main" id="{F0790515-6401-4AE8-F548-1448557C8964}"/>
              </a:ext>
            </a:extLst>
          </p:cNvPr>
          <p:cNvSpPr>
            <a:spLocks noGrp="1"/>
          </p:cNvSpPr>
          <p:nvPr>
            <p:ph type="subTitle" idx="8"/>
          </p:nvPr>
        </p:nvSpPr>
        <p:spPr>
          <a:xfrm>
            <a:off x="5857700" y="2938365"/>
            <a:ext cx="2571300" cy="1401000"/>
          </a:xfrm>
        </p:spPr>
        <p:txBody>
          <a:bodyPr/>
          <a:lstStyle/>
          <a:p>
            <a:pPr algn="ctr"/>
            <a:r>
              <a:rPr lang="en-IN" dirty="0"/>
              <a:t>THIS IS THE SWITCH</a:t>
            </a:r>
          </a:p>
          <a:p>
            <a:pPr algn="ctr"/>
            <a:r>
              <a:rPr lang="en-IN" dirty="0"/>
              <a:t> WHICH KILLS THE </a:t>
            </a:r>
          </a:p>
          <a:p>
            <a:pPr algn="ctr"/>
            <a:r>
              <a:rPr lang="en-IN" dirty="0"/>
              <a:t>POWER TO THE IGNITION </a:t>
            </a:r>
          </a:p>
          <a:p>
            <a:pPr algn="ctr"/>
            <a:r>
              <a:rPr lang="en-IN" dirty="0"/>
              <a:t>PLUG OF THE ENGINE </a:t>
            </a:r>
          </a:p>
          <a:p>
            <a:pPr algn="ctr"/>
            <a:r>
              <a:rPr lang="en-IN" dirty="0"/>
              <a:t>AND PREVENTS </a:t>
            </a:r>
          </a:p>
          <a:p>
            <a:pPr algn="ctr"/>
            <a:r>
              <a:rPr lang="en-IN" dirty="0"/>
              <a:t>MOVEMENT OF THE</a:t>
            </a:r>
          </a:p>
          <a:p>
            <a:pPr algn="ctr"/>
            <a:r>
              <a:rPr lang="en-IN" dirty="0"/>
              <a:t>ENGINE AND IS </a:t>
            </a:r>
          </a:p>
          <a:p>
            <a:pPr algn="ctr"/>
            <a:r>
              <a:rPr lang="en-IN" dirty="0"/>
              <a:t>CONTROLLED BY THE </a:t>
            </a:r>
          </a:p>
          <a:p>
            <a:pPr algn="ctr"/>
            <a:r>
              <a:rPr lang="en-IN" dirty="0"/>
              <a:t>ARDUINO BOARD</a:t>
            </a:r>
          </a:p>
        </p:txBody>
      </p:sp>
      <p:sp>
        <p:nvSpPr>
          <p:cNvPr id="14" name="Subtitle 13">
            <a:extLst>
              <a:ext uri="{FF2B5EF4-FFF2-40B4-BE49-F238E27FC236}">
                <a16:creationId xmlns:a16="http://schemas.microsoft.com/office/drawing/2014/main" id="{4CC2F63B-8265-B956-F186-779533256EE2}"/>
              </a:ext>
            </a:extLst>
          </p:cNvPr>
          <p:cNvSpPr>
            <a:spLocks noGrp="1"/>
          </p:cNvSpPr>
          <p:nvPr>
            <p:ph type="subTitle" idx="9"/>
          </p:nvPr>
        </p:nvSpPr>
        <p:spPr>
          <a:xfrm>
            <a:off x="5857700" y="2485096"/>
            <a:ext cx="2571300" cy="529500"/>
          </a:xfrm>
        </p:spPr>
        <p:txBody>
          <a:bodyPr/>
          <a:lstStyle/>
          <a:p>
            <a:pPr algn="ctr"/>
            <a:r>
              <a:rPr lang="en-IN" dirty="0"/>
              <a:t>THE HANDS</a:t>
            </a:r>
          </a:p>
        </p:txBody>
      </p:sp>
    </p:spTree>
    <p:extLst>
      <p:ext uri="{BB962C8B-B14F-4D97-AF65-F5344CB8AC3E}">
        <p14:creationId xmlns:p14="http://schemas.microsoft.com/office/powerpoint/2010/main" val="203297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AA72707-72F4-3D76-68FB-320DD8A3EC9E}"/>
              </a:ext>
            </a:extLst>
          </p:cNvPr>
          <p:cNvSpPr>
            <a:spLocks noGrp="1"/>
          </p:cNvSpPr>
          <p:nvPr>
            <p:ph type="title"/>
          </p:nvPr>
        </p:nvSpPr>
        <p:spPr/>
        <p:txBody>
          <a:bodyPr/>
          <a:lstStyle/>
          <a:p>
            <a:r>
              <a:rPr lang="en-IN" dirty="0">
                <a:solidFill>
                  <a:schemeClr val="tx2"/>
                </a:solidFill>
              </a:rPr>
              <a:t>OTHER ADDITIONS</a:t>
            </a:r>
          </a:p>
        </p:txBody>
      </p:sp>
      <p:sp>
        <p:nvSpPr>
          <p:cNvPr id="13" name="Text Placeholder 12">
            <a:extLst>
              <a:ext uri="{FF2B5EF4-FFF2-40B4-BE49-F238E27FC236}">
                <a16:creationId xmlns:a16="http://schemas.microsoft.com/office/drawing/2014/main" id="{F53ACE01-2D5C-23EB-85E1-F49032A88E74}"/>
              </a:ext>
            </a:extLst>
          </p:cNvPr>
          <p:cNvSpPr>
            <a:spLocks noGrp="1"/>
          </p:cNvSpPr>
          <p:nvPr>
            <p:ph type="body" idx="1"/>
          </p:nvPr>
        </p:nvSpPr>
        <p:spPr/>
        <p:txBody>
          <a:bodyPr/>
          <a:lstStyle/>
          <a:p>
            <a:pPr>
              <a:buClr>
                <a:schemeClr val="tx1"/>
              </a:buClr>
            </a:pPr>
            <a:r>
              <a:rPr lang="en-IN" sz="2800" dirty="0">
                <a:solidFill>
                  <a:schemeClr val="tx1"/>
                </a:solidFill>
              </a:rPr>
              <a:t>16X2 LCD DISPLAY</a:t>
            </a:r>
          </a:p>
          <a:p>
            <a:pPr>
              <a:buClr>
                <a:schemeClr val="tx1"/>
              </a:buClr>
            </a:pPr>
            <a:r>
              <a:rPr lang="en-IN" sz="2800" dirty="0">
                <a:solidFill>
                  <a:schemeClr val="tx1"/>
                </a:solidFill>
              </a:rPr>
              <a:t>SMOKE SENSOR</a:t>
            </a:r>
          </a:p>
          <a:p>
            <a:pPr>
              <a:buClr>
                <a:schemeClr val="tx1"/>
              </a:buClr>
            </a:pPr>
            <a:r>
              <a:rPr lang="en-IN" sz="2800" dirty="0">
                <a:solidFill>
                  <a:schemeClr val="tx1"/>
                </a:solidFill>
              </a:rPr>
              <a:t>GPS MODULE</a:t>
            </a:r>
          </a:p>
          <a:p>
            <a:pPr>
              <a:buClr>
                <a:schemeClr val="tx1"/>
              </a:buClr>
            </a:pPr>
            <a:r>
              <a:rPr lang="en-IN" sz="2800" dirty="0">
                <a:solidFill>
                  <a:schemeClr val="tx1"/>
                </a:solidFill>
              </a:rPr>
              <a:t>SMS MODULE (GSM)</a:t>
            </a:r>
          </a:p>
          <a:p>
            <a:pPr>
              <a:buClr>
                <a:schemeClr val="tx1"/>
              </a:buClr>
            </a:pPr>
            <a:r>
              <a:rPr lang="en-IN" sz="2800" dirty="0">
                <a:solidFill>
                  <a:schemeClr val="tx1"/>
                </a:solidFill>
              </a:rPr>
              <a:t>ACCELEROMETER MODULE</a:t>
            </a:r>
          </a:p>
          <a:p>
            <a:pPr>
              <a:buClr>
                <a:schemeClr val="tx1"/>
              </a:buClr>
            </a:pPr>
            <a:r>
              <a:rPr lang="en-IN" sz="2800" dirty="0">
                <a:solidFill>
                  <a:schemeClr val="tx1"/>
                </a:solidFill>
              </a:rPr>
              <a:t>IR MODULE</a:t>
            </a:r>
          </a:p>
        </p:txBody>
      </p:sp>
    </p:spTree>
    <p:extLst>
      <p:ext uri="{BB962C8B-B14F-4D97-AF65-F5344CB8AC3E}">
        <p14:creationId xmlns:p14="http://schemas.microsoft.com/office/powerpoint/2010/main" val="166926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100000">
              <a:schemeClr val="dk2"/>
            </a:gs>
          </a:gsLst>
          <a:lin ang="5400012" scaled="0"/>
        </a:gradFill>
        <a:effectLst/>
      </p:bgPr>
    </p:bg>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D2F24460-727C-D295-CFEF-0281CC4A5CBF}"/>
              </a:ext>
            </a:extLst>
          </p:cNvPr>
          <p:cNvSpPr>
            <a:spLocks noGrp="1"/>
          </p:cNvSpPr>
          <p:nvPr>
            <p:ph type="subTitle" idx="1"/>
          </p:nvPr>
        </p:nvSpPr>
        <p:spPr>
          <a:xfrm>
            <a:off x="1523700" y="360560"/>
            <a:ext cx="6096600" cy="359700"/>
          </a:xfrm>
        </p:spPr>
        <p:txBody>
          <a:bodyPr/>
          <a:lstStyle/>
          <a:p>
            <a:pPr algn="ctr"/>
            <a:r>
              <a:rPr lang="en-IN" sz="1600" b="1" dirty="0">
                <a:solidFill>
                  <a:schemeClr val="bg1"/>
                </a:solidFill>
              </a:rPr>
              <a:t>THE SIMPLIFIED REPRESENTATION</a:t>
            </a:r>
          </a:p>
          <a:p>
            <a:pPr algn="ctr"/>
            <a:r>
              <a:rPr lang="en-IN" sz="1600" b="1" dirty="0">
                <a:solidFill>
                  <a:schemeClr val="bg1"/>
                </a:solidFill>
              </a:rPr>
              <a:t> OF</a:t>
            </a:r>
          </a:p>
          <a:p>
            <a:pPr algn="ctr"/>
            <a:r>
              <a:rPr lang="en-IN" sz="1600" b="1" dirty="0">
                <a:solidFill>
                  <a:schemeClr val="bg1"/>
                </a:solidFill>
              </a:rPr>
              <a:t> CHAIN OF OPERATION</a:t>
            </a:r>
          </a:p>
        </p:txBody>
      </p:sp>
      <p:pic>
        <p:nvPicPr>
          <p:cNvPr id="15" name="Picture 14">
            <a:extLst>
              <a:ext uri="{FF2B5EF4-FFF2-40B4-BE49-F238E27FC236}">
                <a16:creationId xmlns:a16="http://schemas.microsoft.com/office/drawing/2014/main" id="{2187AE8D-6593-F164-BA0B-974D9699177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896" b="93878" l="7154" r="93303">
                        <a14:foregroundMark x1="10046" y1="21088" x2="24353" y2="11338"/>
                        <a14:foregroundMark x1="24353" y1="11338" x2="14916" y2="10658"/>
                        <a14:foregroundMark x1="14916" y1="10658" x2="26332" y2="7029"/>
                        <a14:foregroundMark x1="26332" y1="7029" x2="19026" y2="6349"/>
                        <a14:foregroundMark x1="16743" y1="44444" x2="13546" y2="48299"/>
                        <a14:foregroundMark x1="14916" y1="54649" x2="9437" y2="45351"/>
                        <a14:foregroundMark x1="12481" y1="85488" x2="8371" y2="76190"/>
                        <a14:foregroundMark x1="7458" y1="54649" x2="7154" y2="42404"/>
                        <a14:foregroundMark x1="61796" y1="93651" x2="41248" y2="94331"/>
                        <a14:foregroundMark x1="75799" y1="93424" x2="88737" y2="92290"/>
                        <a14:foregroundMark x1="88737" y1="92290" x2="91020" y2="83673"/>
                        <a14:foregroundMark x1="91781" y1="68707" x2="91629" y2="60091"/>
                        <a14:foregroundMark x1="93303" y1="47166" x2="92998" y2="42857"/>
                        <a14:foregroundMark x1="92694" y1="31066" x2="92998" y2="26304"/>
                        <a14:foregroundMark x1="67884" y1="64172" x2="67884" y2="64172"/>
                      </a14:backgroundRemoval>
                    </a14:imgEffect>
                  </a14:imgLayer>
                </a14:imgProps>
              </a:ext>
            </a:extLst>
          </a:blip>
          <a:stretch>
            <a:fillRect/>
          </a:stretch>
        </p:blipFill>
        <p:spPr>
          <a:xfrm>
            <a:off x="1947650" y="1178561"/>
            <a:ext cx="5248700" cy="3523100"/>
          </a:xfrm>
          <a:prstGeom prst="rect">
            <a:avLst/>
          </a:prstGeom>
        </p:spPr>
      </p:pic>
    </p:spTree>
    <p:extLst>
      <p:ext uri="{BB962C8B-B14F-4D97-AF65-F5344CB8AC3E}">
        <p14:creationId xmlns:p14="http://schemas.microsoft.com/office/powerpoint/2010/main" val="2867541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19EA-C837-D408-D91F-F599B2E6AB1C}"/>
              </a:ext>
            </a:extLst>
          </p:cNvPr>
          <p:cNvSpPr>
            <a:spLocks noGrp="1"/>
          </p:cNvSpPr>
          <p:nvPr>
            <p:ph type="title"/>
          </p:nvPr>
        </p:nvSpPr>
        <p:spPr>
          <a:xfrm>
            <a:off x="720000" y="1803125"/>
            <a:ext cx="8149680" cy="847800"/>
          </a:xfrm>
        </p:spPr>
        <p:txBody>
          <a:bodyPr/>
          <a:lstStyle/>
          <a:p>
            <a:pPr algn="ctr"/>
            <a:r>
              <a:rPr lang="en-IN" sz="2400" dirty="0"/>
              <a:t>OUR DEMO SYSTEM REQUIRES ONLY </a:t>
            </a:r>
            <a:r>
              <a:rPr lang="en-IN" sz="2400" dirty="0">
                <a:solidFill>
                  <a:schemeClr val="tx2">
                    <a:lumMod val="75000"/>
                  </a:schemeClr>
                </a:solidFill>
              </a:rPr>
              <a:t>5V DC </a:t>
            </a:r>
            <a:r>
              <a:rPr lang="en-IN" sz="2400" dirty="0"/>
              <a:t>TO RUN THE SMART CONTROLLER WHICH IN REAL APPLICATION CAN BE SOURCED FROM THE CAR BATTERY TO RUN ALL THE COMPONENTS</a:t>
            </a:r>
          </a:p>
        </p:txBody>
      </p:sp>
      <p:sp>
        <p:nvSpPr>
          <p:cNvPr id="3" name="Title 2">
            <a:extLst>
              <a:ext uri="{FF2B5EF4-FFF2-40B4-BE49-F238E27FC236}">
                <a16:creationId xmlns:a16="http://schemas.microsoft.com/office/drawing/2014/main" id="{10CA41CA-D9FC-E04B-0FFF-E5AEE46C5ED2}"/>
              </a:ext>
            </a:extLst>
          </p:cNvPr>
          <p:cNvSpPr>
            <a:spLocks noGrp="1"/>
          </p:cNvSpPr>
          <p:nvPr>
            <p:ph type="title" idx="2"/>
          </p:nvPr>
        </p:nvSpPr>
        <p:spPr>
          <a:xfrm>
            <a:off x="-97200" y="596525"/>
            <a:ext cx="9338400" cy="1206600"/>
          </a:xfrm>
        </p:spPr>
        <p:txBody>
          <a:bodyPr/>
          <a:lstStyle/>
          <a:p>
            <a:pPr algn="ctr"/>
            <a:r>
              <a:rPr lang="en-IN" dirty="0"/>
              <a:t>#1 POWER SUPPLY</a:t>
            </a:r>
          </a:p>
        </p:txBody>
      </p:sp>
    </p:spTree>
    <p:extLst>
      <p:ext uri="{BB962C8B-B14F-4D97-AF65-F5344CB8AC3E}">
        <p14:creationId xmlns:p14="http://schemas.microsoft.com/office/powerpoint/2010/main" val="48826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19EA-C837-D408-D91F-F599B2E6AB1C}"/>
              </a:ext>
            </a:extLst>
          </p:cNvPr>
          <p:cNvSpPr>
            <a:spLocks noGrp="1"/>
          </p:cNvSpPr>
          <p:nvPr>
            <p:ph type="title"/>
          </p:nvPr>
        </p:nvSpPr>
        <p:spPr>
          <a:xfrm>
            <a:off x="132080" y="-2750"/>
            <a:ext cx="8869681" cy="669300"/>
          </a:xfrm>
        </p:spPr>
        <p:txBody>
          <a:bodyPr/>
          <a:lstStyle/>
          <a:p>
            <a:r>
              <a:rPr lang="en-IN" sz="3600" dirty="0">
                <a:solidFill>
                  <a:schemeClr val="tx2">
                    <a:lumMod val="90000"/>
                  </a:schemeClr>
                </a:solidFill>
              </a:rPr>
              <a:t>#2 ATMEGA32 MICROCONTROLLER</a:t>
            </a:r>
            <a:br>
              <a:rPr lang="en-IN" sz="3600" dirty="0">
                <a:solidFill>
                  <a:schemeClr val="tx2">
                    <a:lumMod val="90000"/>
                  </a:schemeClr>
                </a:solidFill>
              </a:rPr>
            </a:br>
            <a:endParaRPr lang="en-IN" sz="3600" dirty="0">
              <a:solidFill>
                <a:schemeClr val="tx2">
                  <a:lumMod val="90000"/>
                </a:schemeClr>
              </a:solidFill>
            </a:endParaRPr>
          </a:p>
        </p:txBody>
      </p:sp>
      <p:sp>
        <p:nvSpPr>
          <p:cNvPr id="4" name="Text Placeholder 3">
            <a:extLst>
              <a:ext uri="{FF2B5EF4-FFF2-40B4-BE49-F238E27FC236}">
                <a16:creationId xmlns:a16="http://schemas.microsoft.com/office/drawing/2014/main" id="{F691DF6E-77FF-AF83-BCC1-97B9212E3C5A}"/>
              </a:ext>
            </a:extLst>
          </p:cNvPr>
          <p:cNvSpPr>
            <a:spLocks noGrp="1"/>
          </p:cNvSpPr>
          <p:nvPr>
            <p:ph type="body" idx="1"/>
          </p:nvPr>
        </p:nvSpPr>
        <p:spPr>
          <a:xfrm>
            <a:off x="-134400" y="1407500"/>
            <a:ext cx="4706400" cy="3404100"/>
          </a:xfrm>
        </p:spPr>
        <p:txBody>
          <a:bodyPr/>
          <a:lstStyle/>
          <a:p>
            <a:r>
              <a:rPr lang="en-US" sz="1100" dirty="0"/>
              <a:t>The proposed system is built around ATmega328 Arduino Uno microcontroller board. The unit consists of 14 pins which allows inflow and outflow of feeding (it is possible to use 6 of those pins as Pulse Width Modulation signal outputs), 6 continuous signal with time changing quantity, 16 megahertz electronic oscillator, a Universal Serial Bus port, a power connector, an on-board voltage regulator, ICSP header, and a reset button. The Atmega328 has 32 KB flash memory, 2 KB SRAM and 1 KB EEPROM.</a:t>
            </a:r>
            <a:endParaRPr lang="en-IN" dirty="0"/>
          </a:p>
        </p:txBody>
      </p:sp>
      <p:pic>
        <p:nvPicPr>
          <p:cNvPr id="9" name="Picture 8">
            <a:extLst>
              <a:ext uri="{FF2B5EF4-FFF2-40B4-BE49-F238E27FC236}">
                <a16:creationId xmlns:a16="http://schemas.microsoft.com/office/drawing/2014/main" id="{0DE3D70B-1893-EFFF-C007-5415FDDB546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587" t="3471" r="14556"/>
          <a:stretch/>
        </p:blipFill>
        <p:spPr>
          <a:xfrm>
            <a:off x="4572001" y="1272835"/>
            <a:ext cx="4429760" cy="3673430"/>
          </a:xfrm>
          <a:prstGeom prst="rect">
            <a:avLst/>
          </a:prstGeom>
        </p:spPr>
      </p:pic>
    </p:spTree>
    <p:extLst>
      <p:ext uri="{BB962C8B-B14F-4D97-AF65-F5344CB8AC3E}">
        <p14:creationId xmlns:p14="http://schemas.microsoft.com/office/powerpoint/2010/main" val="3650054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E551F1F-00D4-700A-81DF-41A4252CB2EE}"/>
              </a:ext>
            </a:extLst>
          </p:cNvPr>
          <p:cNvSpPr>
            <a:spLocks noGrp="1"/>
          </p:cNvSpPr>
          <p:nvPr>
            <p:ph type="title" idx="2"/>
          </p:nvPr>
        </p:nvSpPr>
        <p:spPr>
          <a:xfrm>
            <a:off x="720000" y="596600"/>
            <a:ext cx="7844880" cy="1206600"/>
          </a:xfrm>
        </p:spPr>
        <p:txBody>
          <a:bodyPr/>
          <a:lstStyle/>
          <a:p>
            <a:r>
              <a:rPr lang="en-IN" dirty="0"/>
              <a:t>#3 MQ3 SENSOR</a:t>
            </a:r>
          </a:p>
        </p:txBody>
      </p:sp>
      <p:sp>
        <p:nvSpPr>
          <p:cNvPr id="10" name="Subtitle 9">
            <a:extLst>
              <a:ext uri="{FF2B5EF4-FFF2-40B4-BE49-F238E27FC236}">
                <a16:creationId xmlns:a16="http://schemas.microsoft.com/office/drawing/2014/main" id="{701DC5BB-73EE-18AA-2491-1CF83EF2C6F1}"/>
              </a:ext>
            </a:extLst>
          </p:cNvPr>
          <p:cNvSpPr>
            <a:spLocks noGrp="1"/>
          </p:cNvSpPr>
          <p:nvPr>
            <p:ph type="subTitle" idx="1"/>
          </p:nvPr>
        </p:nvSpPr>
        <p:spPr>
          <a:xfrm>
            <a:off x="0" y="1721284"/>
            <a:ext cx="2651760" cy="2515435"/>
          </a:xfrm>
        </p:spPr>
        <p:txBody>
          <a:bodyPr/>
          <a:lstStyle/>
          <a:p>
            <a:r>
              <a:rPr lang="en-US" dirty="0"/>
              <a:t>     The sensor is made of Tin Dioxide (SnO2) sensitive layer. The sensor is configured with a high sensitivity to alcohol and small sensitivity to Benzene. It has a simple drive circuit with fast response, stability, and long life. It has an analog interface type.</a:t>
            </a:r>
            <a:endParaRPr lang="en-IN" dirty="0"/>
          </a:p>
        </p:txBody>
      </p:sp>
      <p:pic>
        <p:nvPicPr>
          <p:cNvPr id="15" name="Picture 14">
            <a:extLst>
              <a:ext uri="{FF2B5EF4-FFF2-40B4-BE49-F238E27FC236}">
                <a16:creationId xmlns:a16="http://schemas.microsoft.com/office/drawing/2014/main" id="{58909AE1-B9AE-7159-C955-B152FBC7CA5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230" r="4777"/>
          <a:stretch/>
        </p:blipFill>
        <p:spPr>
          <a:xfrm>
            <a:off x="2966720" y="1803200"/>
            <a:ext cx="5933440" cy="2667000"/>
          </a:xfrm>
          <a:prstGeom prst="rect">
            <a:avLst/>
          </a:prstGeom>
        </p:spPr>
      </p:pic>
    </p:spTree>
    <p:extLst>
      <p:ext uri="{BB962C8B-B14F-4D97-AF65-F5344CB8AC3E}">
        <p14:creationId xmlns:p14="http://schemas.microsoft.com/office/powerpoint/2010/main" val="2251400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781C6D-FB7D-F9EC-7F0F-6249648355E3}"/>
              </a:ext>
            </a:extLst>
          </p:cNvPr>
          <p:cNvSpPr>
            <a:spLocks noGrp="1"/>
          </p:cNvSpPr>
          <p:nvPr>
            <p:ph type="title" idx="2"/>
          </p:nvPr>
        </p:nvSpPr>
        <p:spPr>
          <a:xfrm>
            <a:off x="0" y="398781"/>
            <a:ext cx="9337040" cy="1206600"/>
          </a:xfrm>
        </p:spPr>
        <p:txBody>
          <a:bodyPr/>
          <a:lstStyle/>
          <a:p>
            <a:pPr algn="ctr"/>
            <a:r>
              <a:rPr lang="en-IN" sz="3600" dirty="0"/>
              <a:t>#4 ALARM &amp; INDICATING UNIT</a:t>
            </a:r>
          </a:p>
        </p:txBody>
      </p:sp>
      <p:sp>
        <p:nvSpPr>
          <p:cNvPr id="4" name="Subtitle 3">
            <a:extLst>
              <a:ext uri="{FF2B5EF4-FFF2-40B4-BE49-F238E27FC236}">
                <a16:creationId xmlns:a16="http://schemas.microsoft.com/office/drawing/2014/main" id="{44E5A442-E9E9-B43F-F794-EAAF232A97E6}"/>
              </a:ext>
            </a:extLst>
          </p:cNvPr>
          <p:cNvSpPr>
            <a:spLocks noGrp="1"/>
          </p:cNvSpPr>
          <p:nvPr>
            <p:ph type="subTitle" idx="1"/>
          </p:nvPr>
        </p:nvSpPr>
        <p:spPr>
          <a:xfrm>
            <a:off x="0" y="1457124"/>
            <a:ext cx="4431120" cy="3439995"/>
          </a:xfrm>
        </p:spPr>
        <p:txBody>
          <a:bodyPr/>
          <a:lstStyle/>
          <a:p>
            <a:r>
              <a:rPr lang="en-US" sz="1400" dirty="0"/>
              <a:t>The alarm unit used is a buzzer which indicates when alcohol is detected. The buzzer used belongs to the PS series. The PS series are high-performance buzzers that employ Uni-morph piezoelectric elements and are designed for easy incorporation into various circuits. They have very low power consumption in comparison to electromagnetic units. It has a voltage requirement of 2V and is connected to pin 10 of the microcontroller. </a:t>
            </a:r>
            <a:endParaRPr lang="en-IN" sz="1400" dirty="0"/>
          </a:p>
        </p:txBody>
      </p:sp>
      <p:pic>
        <p:nvPicPr>
          <p:cNvPr id="5" name="Picture 4">
            <a:extLst>
              <a:ext uri="{FF2B5EF4-FFF2-40B4-BE49-F238E27FC236}">
                <a16:creationId xmlns:a16="http://schemas.microsoft.com/office/drawing/2014/main" id="{155B4A23-A601-58FA-86B5-34FFFC120910}"/>
              </a:ext>
            </a:extLst>
          </p:cNvPr>
          <p:cNvPicPr>
            <a:picLocks noChangeAspect="1"/>
          </p:cNvPicPr>
          <p:nvPr/>
        </p:nvPicPr>
        <p:blipFill>
          <a:blip r:embed="rId2"/>
          <a:stretch>
            <a:fillRect/>
          </a:stretch>
        </p:blipFill>
        <p:spPr>
          <a:xfrm>
            <a:off x="4431120" y="1457124"/>
            <a:ext cx="2460078" cy="1846743"/>
          </a:xfrm>
          <a:prstGeom prst="rect">
            <a:avLst/>
          </a:prstGeom>
        </p:spPr>
      </p:pic>
      <p:pic>
        <p:nvPicPr>
          <p:cNvPr id="6" name="Picture 5">
            <a:extLst>
              <a:ext uri="{FF2B5EF4-FFF2-40B4-BE49-F238E27FC236}">
                <a16:creationId xmlns:a16="http://schemas.microsoft.com/office/drawing/2014/main" id="{3CBA0809-F600-C052-AC63-431EF9B1F68C}"/>
              </a:ext>
            </a:extLst>
          </p:cNvPr>
          <p:cNvPicPr>
            <a:picLocks noChangeAspect="1"/>
          </p:cNvPicPr>
          <p:nvPr/>
        </p:nvPicPr>
        <p:blipFill>
          <a:blip r:embed="rId3"/>
          <a:stretch>
            <a:fillRect/>
          </a:stretch>
        </p:blipFill>
        <p:spPr>
          <a:xfrm>
            <a:off x="6770370" y="2663724"/>
            <a:ext cx="2247900" cy="2247900"/>
          </a:xfrm>
          <a:prstGeom prst="rect">
            <a:avLst/>
          </a:prstGeom>
        </p:spPr>
      </p:pic>
      <p:sp>
        <p:nvSpPr>
          <p:cNvPr id="7" name="Rectangle 6">
            <a:extLst>
              <a:ext uri="{FF2B5EF4-FFF2-40B4-BE49-F238E27FC236}">
                <a16:creationId xmlns:a16="http://schemas.microsoft.com/office/drawing/2014/main" id="{A10D3B5C-4301-E8A5-D814-6E7F09F0DA80}"/>
              </a:ext>
            </a:extLst>
          </p:cNvPr>
          <p:cNvSpPr/>
          <p:nvPr/>
        </p:nvSpPr>
        <p:spPr>
          <a:xfrm>
            <a:off x="4631495" y="3338065"/>
            <a:ext cx="1766830" cy="338554"/>
          </a:xfrm>
          <a:prstGeom prst="rect">
            <a:avLst/>
          </a:prstGeom>
          <a:noFill/>
        </p:spPr>
        <p:txBody>
          <a:bodyPr wrap="none" lIns="91440" tIns="45720" rIns="91440" bIns="45720">
            <a:spAutoFit/>
          </a:bodyPr>
          <a:lstStyle/>
          <a:p>
            <a:pPr algn="ctr"/>
            <a:r>
              <a:rPr lang="en-US" sz="1600" b="0" cap="none" spc="0" dirty="0">
                <a:ln w="0"/>
                <a:solidFill>
                  <a:schemeClr val="accent1"/>
                </a:solidFill>
                <a:effectLst>
                  <a:outerShdw blurRad="38100" dist="25400" dir="5400000" algn="ctr" rotWithShape="0">
                    <a:srgbClr val="6E747A">
                      <a:alpha val="43000"/>
                    </a:srgbClr>
                  </a:outerShdw>
                </a:effectLst>
              </a:rPr>
              <a:t>LED INDICATOR</a:t>
            </a:r>
          </a:p>
        </p:txBody>
      </p:sp>
      <p:sp>
        <p:nvSpPr>
          <p:cNvPr id="8" name="Rectangle 7">
            <a:extLst>
              <a:ext uri="{FF2B5EF4-FFF2-40B4-BE49-F238E27FC236}">
                <a16:creationId xmlns:a16="http://schemas.microsoft.com/office/drawing/2014/main" id="{A75B288F-3F6A-2649-BF67-56C7BD08A7E9}"/>
              </a:ext>
            </a:extLst>
          </p:cNvPr>
          <p:cNvSpPr/>
          <p:nvPr/>
        </p:nvSpPr>
        <p:spPr>
          <a:xfrm>
            <a:off x="7393221" y="2310499"/>
            <a:ext cx="1002197"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BUZZER</a:t>
            </a:r>
          </a:p>
        </p:txBody>
      </p:sp>
    </p:spTree>
    <p:extLst>
      <p:ext uri="{BB962C8B-B14F-4D97-AF65-F5344CB8AC3E}">
        <p14:creationId xmlns:p14="http://schemas.microsoft.com/office/powerpoint/2010/main" val="3063713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50ADC-DE9A-B21C-DD64-CCE1A290F484}"/>
              </a:ext>
            </a:extLst>
          </p:cNvPr>
          <p:cNvSpPr>
            <a:spLocks noGrp="1"/>
          </p:cNvSpPr>
          <p:nvPr>
            <p:ph type="title" idx="2"/>
          </p:nvPr>
        </p:nvSpPr>
        <p:spPr/>
        <p:txBody>
          <a:bodyPr/>
          <a:lstStyle/>
          <a:p>
            <a:r>
              <a:rPr lang="en-IN" dirty="0"/>
              <a:t>#5 DC MOTOR</a:t>
            </a:r>
          </a:p>
        </p:txBody>
      </p:sp>
      <p:sp>
        <p:nvSpPr>
          <p:cNvPr id="4" name="Subtitle 3">
            <a:extLst>
              <a:ext uri="{FF2B5EF4-FFF2-40B4-BE49-F238E27FC236}">
                <a16:creationId xmlns:a16="http://schemas.microsoft.com/office/drawing/2014/main" id="{E194DEB4-8BE6-85AC-3FF7-37B1FD408C97}"/>
              </a:ext>
            </a:extLst>
          </p:cNvPr>
          <p:cNvSpPr>
            <a:spLocks noGrp="1"/>
          </p:cNvSpPr>
          <p:nvPr>
            <p:ph type="subTitle" idx="1"/>
          </p:nvPr>
        </p:nvSpPr>
        <p:spPr>
          <a:xfrm>
            <a:off x="232320" y="2036245"/>
            <a:ext cx="3852000" cy="363000"/>
          </a:xfrm>
        </p:spPr>
        <p:txBody>
          <a:bodyPr/>
          <a:lstStyle/>
          <a:p>
            <a:r>
              <a:rPr lang="en-US" dirty="0"/>
              <a:t>An electric DC motor is used to demonstrate the concept of engine locking. Here in this work, the DC motor will be connected to pin 9 on the microcontroller, when alcohol is detected the DC motor stops in other to indicate that alcohol is detected and continue running when there is no alcohol detected.</a:t>
            </a:r>
            <a:endParaRPr lang="en-IN" dirty="0"/>
          </a:p>
        </p:txBody>
      </p:sp>
      <p:pic>
        <p:nvPicPr>
          <p:cNvPr id="5" name="Picture 4">
            <a:extLst>
              <a:ext uri="{FF2B5EF4-FFF2-40B4-BE49-F238E27FC236}">
                <a16:creationId xmlns:a16="http://schemas.microsoft.com/office/drawing/2014/main" id="{35BD9051-407D-C701-254F-EA2FC906738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186" b="98419" l="4167" r="98264">
                        <a14:foregroundMark x1="81944" y1="17391" x2="81944" y2="17391"/>
                        <a14:foregroundMark x1="90625" y1="28063" x2="90625" y2="28063"/>
                        <a14:foregroundMark x1="86458" y1="24111" x2="89583" y2="34783"/>
                        <a14:foregroundMark x1="76042" y1="2767" x2="93403" y2="14229"/>
                        <a14:foregroundMark x1="93403" y1="14229" x2="98958" y2="33992"/>
                        <a14:foregroundMark x1="98958" y1="33992" x2="90278" y2="46245"/>
                        <a14:foregroundMark x1="79861" y1="7510" x2="70486" y2="5534"/>
                        <a14:foregroundMark x1="82292" y1="5138" x2="74653" y2="1976"/>
                        <a14:foregroundMark x1="31944" y1="82609" x2="45486" y2="86561"/>
                        <a14:foregroundMark x1="51736" y1="88933" x2="43056" y2="93676"/>
                        <a14:foregroundMark x1="39236" y1="99209" x2="39236" y2="99209"/>
                        <a14:foregroundMark x1="34028" y1="59289" x2="34028" y2="59289"/>
                        <a14:foregroundMark x1="11458" y1="51779" x2="11458" y2="51779"/>
                        <a14:foregroundMark x1="6250" y1="50198" x2="6250" y2="50198"/>
                        <a14:foregroundMark x1="21181" y1="76285" x2="21181" y2="76285"/>
                        <a14:foregroundMark x1="10069" y1="85375" x2="10069" y2="85375"/>
                        <a14:foregroundMark x1="4861" y1="89723" x2="4861" y2="89723"/>
                        <a14:foregroundMark x1="6597" y1="86166" x2="6597" y2="86166"/>
                        <a14:foregroundMark x1="4167" y1="87747" x2="4167" y2="87747"/>
                      </a14:backgroundRemoval>
                    </a14:imgEffect>
                  </a14:imgLayer>
                </a14:imgProps>
              </a:ext>
            </a:extLst>
          </a:blip>
          <a:stretch>
            <a:fillRect/>
          </a:stretch>
        </p:blipFill>
        <p:spPr>
          <a:xfrm>
            <a:off x="5181600" y="1915477"/>
            <a:ext cx="2743200" cy="2409825"/>
          </a:xfrm>
          <a:prstGeom prst="rect">
            <a:avLst/>
          </a:prstGeom>
        </p:spPr>
      </p:pic>
    </p:spTree>
    <p:extLst>
      <p:ext uri="{BB962C8B-B14F-4D97-AF65-F5344CB8AC3E}">
        <p14:creationId xmlns:p14="http://schemas.microsoft.com/office/powerpoint/2010/main" val="3144398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995014-4469-6E3A-FDAF-6EA9D7AF03AE}"/>
              </a:ext>
            </a:extLst>
          </p:cNvPr>
          <p:cNvSpPr>
            <a:spLocks noGrp="1"/>
          </p:cNvSpPr>
          <p:nvPr>
            <p:ph type="title" idx="2"/>
          </p:nvPr>
        </p:nvSpPr>
        <p:spPr>
          <a:xfrm>
            <a:off x="121920" y="139400"/>
            <a:ext cx="11694160" cy="1206600"/>
          </a:xfrm>
        </p:spPr>
        <p:txBody>
          <a:bodyPr/>
          <a:lstStyle/>
          <a:p>
            <a:r>
              <a:rPr lang="en-IN" sz="5400" dirty="0"/>
              <a:t>SYSTEM FLOW CHART</a:t>
            </a:r>
          </a:p>
        </p:txBody>
      </p:sp>
      <p:sp>
        <p:nvSpPr>
          <p:cNvPr id="4" name="Subtitle 3">
            <a:extLst>
              <a:ext uri="{FF2B5EF4-FFF2-40B4-BE49-F238E27FC236}">
                <a16:creationId xmlns:a16="http://schemas.microsoft.com/office/drawing/2014/main" id="{FF8538CF-C0E2-BB62-29EC-BC231E2FD8C8}"/>
              </a:ext>
            </a:extLst>
          </p:cNvPr>
          <p:cNvSpPr>
            <a:spLocks noGrp="1"/>
          </p:cNvSpPr>
          <p:nvPr>
            <p:ph type="subTitle" idx="1"/>
          </p:nvPr>
        </p:nvSpPr>
        <p:spPr>
          <a:xfrm>
            <a:off x="121919" y="1216253"/>
            <a:ext cx="4170045" cy="363000"/>
          </a:xfrm>
        </p:spPr>
        <p:txBody>
          <a:bodyPr/>
          <a:lstStyle/>
          <a:p>
            <a:r>
              <a:rPr lang="en-US" dirty="0"/>
              <a:t>The system algorithm comprises of three main steps. First is to boot up the system, next is the measuring state, this stage measure the amount of alcohol level from the drivers. A prescribed set limit will be given as input to the microcontroller, once the alcohol level exceeds the limit the car will not start.</a:t>
            </a:r>
            <a:endParaRPr lang="en-IN" dirty="0"/>
          </a:p>
        </p:txBody>
      </p:sp>
      <p:pic>
        <p:nvPicPr>
          <p:cNvPr id="6" name="Picture 5">
            <a:extLst>
              <a:ext uri="{FF2B5EF4-FFF2-40B4-BE49-F238E27FC236}">
                <a16:creationId xmlns:a16="http://schemas.microsoft.com/office/drawing/2014/main" id="{458B5BC1-CC51-1191-7107-DBAFB2410A6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291965" y="1216253"/>
            <a:ext cx="4730115" cy="3738317"/>
          </a:xfrm>
          <a:prstGeom prst="rect">
            <a:avLst/>
          </a:prstGeom>
        </p:spPr>
      </p:pic>
      <p:sp>
        <p:nvSpPr>
          <p:cNvPr id="7" name="Rectangle 6">
            <a:extLst>
              <a:ext uri="{FF2B5EF4-FFF2-40B4-BE49-F238E27FC236}">
                <a16:creationId xmlns:a16="http://schemas.microsoft.com/office/drawing/2014/main" id="{3C86DAAF-A189-0C7E-FD70-D48F4E03909F}"/>
              </a:ext>
            </a:extLst>
          </p:cNvPr>
          <p:cNvSpPr/>
          <p:nvPr/>
        </p:nvSpPr>
        <p:spPr>
          <a:xfrm>
            <a:off x="210240" y="3092342"/>
            <a:ext cx="3993401" cy="1815882"/>
          </a:xfrm>
          <a:prstGeom prst="rect">
            <a:avLst/>
          </a:prstGeom>
          <a:noFill/>
        </p:spPr>
        <p:txBody>
          <a:bodyPr wrap="none" lIns="91440" tIns="45720" rIns="91440" bIns="45720">
            <a:spAutoFit/>
          </a:bodyPr>
          <a:lstStyle/>
          <a:p>
            <a:r>
              <a:rPr lang="en-US" sz="1600" dirty="0">
                <a:solidFill>
                  <a:schemeClr val="tx2">
                    <a:lumMod val="90000"/>
                  </a:schemeClr>
                </a:solidFill>
              </a:rPr>
              <a:t>STEP 1: Power on the system </a:t>
            </a:r>
          </a:p>
          <a:p>
            <a:r>
              <a:rPr lang="en-US" sz="1600" dirty="0">
                <a:solidFill>
                  <a:schemeClr val="tx2">
                    <a:lumMod val="90000"/>
                  </a:schemeClr>
                </a:solidFill>
              </a:rPr>
              <a:t>STEP 2: checks for alcohol concentration </a:t>
            </a:r>
          </a:p>
          <a:p>
            <a:r>
              <a:rPr lang="en-US" sz="1600" dirty="0">
                <a:solidFill>
                  <a:schemeClr val="tx2">
                    <a:lumMod val="90000"/>
                  </a:schemeClr>
                </a:solidFill>
              </a:rPr>
              <a:t>STEP 3: if alcohol is detected</a:t>
            </a:r>
          </a:p>
          <a:p>
            <a:r>
              <a:rPr lang="en-US" sz="1600" dirty="0">
                <a:solidFill>
                  <a:schemeClr val="tx2">
                    <a:lumMod val="90000"/>
                  </a:schemeClr>
                </a:solidFill>
              </a:rPr>
              <a:t>STEP 3.1: turn off car engine</a:t>
            </a:r>
          </a:p>
          <a:p>
            <a:r>
              <a:rPr lang="en-US" sz="1600" dirty="0">
                <a:solidFill>
                  <a:schemeClr val="tx2">
                    <a:lumMod val="90000"/>
                  </a:schemeClr>
                </a:solidFill>
              </a:rPr>
              <a:t>STEP 4: Else </a:t>
            </a:r>
          </a:p>
          <a:p>
            <a:r>
              <a:rPr lang="en-US" sz="1600" dirty="0">
                <a:solidFill>
                  <a:schemeClr val="tx2">
                    <a:lumMod val="90000"/>
                  </a:schemeClr>
                </a:solidFill>
              </a:rPr>
              <a:t>STEP 5: Car engine running </a:t>
            </a:r>
          </a:p>
          <a:p>
            <a:r>
              <a:rPr lang="en-US" sz="1600" dirty="0">
                <a:solidFill>
                  <a:schemeClr val="tx2">
                    <a:lumMod val="90000"/>
                  </a:schemeClr>
                </a:solidFill>
              </a:rPr>
              <a:t>STEP 6: Go to step 1 </a:t>
            </a:r>
            <a:endParaRPr lang="en-US" sz="1600" b="1" cap="none" spc="0" dirty="0">
              <a:ln w="9525">
                <a:solidFill>
                  <a:schemeClr val="bg1"/>
                </a:solidFill>
                <a:prstDash val="solid"/>
              </a:ln>
              <a:solidFill>
                <a:schemeClr val="tx2">
                  <a:lumMod val="90000"/>
                </a:schemeClr>
              </a:solidFill>
              <a:effectLst>
                <a:outerShdw blurRad="12700" dist="38100" dir="2700000" algn="tl" rotWithShape="0">
                  <a:schemeClr val="bg1">
                    <a:lumMod val="5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22596AA0-FB6F-AA8E-560C-D60F358DF2FC}"/>
                  </a:ext>
                </a:extLst>
              </p14:cNvPr>
              <p14:cNvContentPartPr/>
              <p14:nvPr/>
            </p14:nvContentPartPr>
            <p14:xfrm>
              <a:off x="6560940" y="784800"/>
              <a:ext cx="360" cy="360"/>
            </p14:xfrm>
          </p:contentPart>
        </mc:Choice>
        <mc:Fallback>
          <p:pic>
            <p:nvPicPr>
              <p:cNvPr id="12" name="Ink 11">
                <a:extLst>
                  <a:ext uri="{FF2B5EF4-FFF2-40B4-BE49-F238E27FC236}">
                    <a16:creationId xmlns:a16="http://schemas.microsoft.com/office/drawing/2014/main" id="{22596AA0-FB6F-AA8E-560C-D60F358DF2FC}"/>
                  </a:ext>
                </a:extLst>
              </p:cNvPr>
              <p:cNvPicPr/>
              <p:nvPr/>
            </p:nvPicPr>
            <p:blipFill>
              <a:blip r:embed="rId5"/>
              <a:stretch>
                <a:fillRect/>
              </a:stretch>
            </p:blipFill>
            <p:spPr>
              <a:xfrm>
                <a:off x="6506940" y="676800"/>
                <a:ext cx="108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13" name="Ink 12">
                <a:extLst>
                  <a:ext uri="{FF2B5EF4-FFF2-40B4-BE49-F238E27FC236}">
                    <a16:creationId xmlns:a16="http://schemas.microsoft.com/office/drawing/2014/main" id="{D3CFD8AD-3B83-985B-7BFE-A84436989262}"/>
                  </a:ext>
                </a:extLst>
              </p14:cNvPr>
              <p14:cNvContentPartPr/>
              <p14:nvPr/>
            </p14:nvContentPartPr>
            <p14:xfrm>
              <a:off x="3611820" y="3870720"/>
              <a:ext cx="360" cy="360"/>
            </p14:xfrm>
          </p:contentPart>
        </mc:Choice>
        <mc:Fallback>
          <p:pic>
            <p:nvPicPr>
              <p:cNvPr id="13" name="Ink 12">
                <a:extLst>
                  <a:ext uri="{FF2B5EF4-FFF2-40B4-BE49-F238E27FC236}">
                    <a16:creationId xmlns:a16="http://schemas.microsoft.com/office/drawing/2014/main" id="{D3CFD8AD-3B83-985B-7BFE-A84436989262}"/>
                  </a:ext>
                </a:extLst>
              </p:cNvPr>
              <p:cNvPicPr/>
              <p:nvPr/>
            </p:nvPicPr>
            <p:blipFill>
              <a:blip r:embed="rId7"/>
              <a:stretch>
                <a:fillRect/>
              </a:stretch>
            </p:blipFill>
            <p:spPr>
              <a:xfrm>
                <a:off x="3593820" y="3762720"/>
                <a:ext cx="36000" cy="216000"/>
              </a:xfrm>
              <a:prstGeom prst="rect">
                <a:avLst/>
              </a:prstGeom>
            </p:spPr>
          </p:pic>
        </mc:Fallback>
      </mc:AlternateContent>
    </p:spTree>
    <p:extLst>
      <p:ext uri="{BB962C8B-B14F-4D97-AF65-F5344CB8AC3E}">
        <p14:creationId xmlns:p14="http://schemas.microsoft.com/office/powerpoint/2010/main" val="1708670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53935" y="2020627"/>
            <a:ext cx="2571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35" name="Google Shape;135;p26"/>
          <p:cNvSpPr txBox="1">
            <a:spLocks noGrp="1"/>
          </p:cNvSpPr>
          <p:nvPr>
            <p:ph type="subTitle" idx="1"/>
          </p:nvPr>
        </p:nvSpPr>
        <p:spPr>
          <a:xfrm>
            <a:off x="659299" y="3035738"/>
            <a:ext cx="2571300" cy="140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100" dirty="0">
                <a:solidFill>
                  <a:schemeClr val="dk1"/>
                </a:solidFill>
                <a:latin typeface="Lexend Exa"/>
                <a:ea typeface="Lexend Exa"/>
                <a:cs typeface="Lexend Exa"/>
                <a:sym typeface="Lexend Exa"/>
              </a:rPr>
              <a:t>THE PERTAINING PROBLEM OF THE SOCIETY CLAIMING LIVES</a:t>
            </a:r>
          </a:p>
        </p:txBody>
      </p:sp>
      <p:sp>
        <p:nvSpPr>
          <p:cNvPr id="136" name="Google Shape;136;p26"/>
          <p:cNvSpPr txBox="1">
            <a:spLocks noGrp="1"/>
          </p:cNvSpPr>
          <p:nvPr>
            <p:ph type="subTitle" idx="2"/>
          </p:nvPr>
        </p:nvSpPr>
        <p:spPr>
          <a:xfrm>
            <a:off x="659299" y="2256215"/>
            <a:ext cx="2571300" cy="52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dirty="0">
                <a:solidFill>
                  <a:schemeClr val="dk1"/>
                </a:solidFill>
                <a:latin typeface="Lexend Exa"/>
                <a:ea typeface="Lexend Exa"/>
                <a:cs typeface="Lexend Exa"/>
                <a:sym typeface="Lexend Exa"/>
              </a:rPr>
              <a:t>THE PROBLEM</a:t>
            </a:r>
          </a:p>
        </p:txBody>
      </p:sp>
      <p:sp>
        <p:nvSpPr>
          <p:cNvPr id="137" name="Google Shape;137;p26"/>
          <p:cNvSpPr txBox="1">
            <a:spLocks noGrp="1"/>
          </p:cNvSpPr>
          <p:nvPr>
            <p:ph type="title" idx="3"/>
          </p:nvPr>
        </p:nvSpPr>
        <p:spPr>
          <a:xfrm>
            <a:off x="715100" y="535000"/>
            <a:ext cx="77139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CONTENTS OF THE PRESENTATION</a:t>
            </a:r>
            <a:endParaRPr dirty="0">
              <a:solidFill>
                <a:schemeClr val="tx2"/>
              </a:solidFill>
            </a:endParaRPr>
          </a:p>
        </p:txBody>
      </p:sp>
      <p:sp>
        <p:nvSpPr>
          <p:cNvPr id="138" name="Google Shape;138;p26"/>
          <p:cNvSpPr txBox="1">
            <a:spLocks noGrp="1"/>
          </p:cNvSpPr>
          <p:nvPr>
            <p:ph type="title" idx="4"/>
          </p:nvPr>
        </p:nvSpPr>
        <p:spPr>
          <a:xfrm>
            <a:off x="3202899" y="2004562"/>
            <a:ext cx="2571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39" name="Google Shape;139;p26"/>
          <p:cNvSpPr txBox="1">
            <a:spLocks noGrp="1"/>
          </p:cNvSpPr>
          <p:nvPr>
            <p:ph type="subTitle" idx="5"/>
          </p:nvPr>
        </p:nvSpPr>
        <p:spPr>
          <a:xfrm>
            <a:off x="3230799" y="2973467"/>
            <a:ext cx="2571300" cy="14010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None/>
            </a:pPr>
            <a:r>
              <a:rPr lang="en-US" sz="1100" dirty="0">
                <a:solidFill>
                  <a:schemeClr val="dk1"/>
                </a:solidFill>
                <a:latin typeface="Lexend Exa"/>
                <a:ea typeface="Lexend Exa"/>
                <a:cs typeface="Lexend Exa"/>
                <a:sym typeface="Lexend Exa"/>
              </a:rPr>
              <a:t>HOW WE WANT TO SOLVE THIS ISSUE</a:t>
            </a:r>
          </a:p>
        </p:txBody>
      </p:sp>
      <p:sp>
        <p:nvSpPr>
          <p:cNvPr id="140" name="Google Shape;140;p26"/>
          <p:cNvSpPr txBox="1">
            <a:spLocks noGrp="1"/>
          </p:cNvSpPr>
          <p:nvPr>
            <p:ph type="subTitle" idx="6"/>
          </p:nvPr>
        </p:nvSpPr>
        <p:spPr>
          <a:xfrm>
            <a:off x="3286200" y="2248264"/>
            <a:ext cx="2571300" cy="52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b="1" dirty="0">
                <a:solidFill>
                  <a:schemeClr val="dk1"/>
                </a:solidFill>
                <a:latin typeface="Lexend Exa"/>
                <a:ea typeface="Lexend Exa"/>
                <a:cs typeface="Lexend Exa"/>
                <a:sym typeface="Lexend Exa"/>
              </a:rPr>
              <a:t>THE </a:t>
            </a:r>
          </a:p>
          <a:p>
            <a:pPr marL="0" lvl="0" indent="0" algn="ctr" rtl="0">
              <a:spcBef>
                <a:spcPts val="0"/>
              </a:spcBef>
              <a:spcAft>
                <a:spcPts val="0"/>
              </a:spcAft>
              <a:buNone/>
            </a:pPr>
            <a:r>
              <a:rPr lang="en-IN" sz="2400" b="1" dirty="0">
                <a:solidFill>
                  <a:schemeClr val="dk1"/>
                </a:solidFill>
                <a:latin typeface="Lexend Exa"/>
                <a:ea typeface="Lexend Exa"/>
                <a:cs typeface="Lexend Exa"/>
                <a:sym typeface="Lexend Exa"/>
              </a:rPr>
              <a:t>IDEA</a:t>
            </a:r>
          </a:p>
        </p:txBody>
      </p:sp>
      <p:sp>
        <p:nvSpPr>
          <p:cNvPr id="141" name="Google Shape;141;p26"/>
          <p:cNvSpPr txBox="1">
            <a:spLocks noGrp="1"/>
          </p:cNvSpPr>
          <p:nvPr>
            <p:ph type="title" idx="7"/>
          </p:nvPr>
        </p:nvSpPr>
        <p:spPr>
          <a:xfrm>
            <a:off x="5582492" y="2001569"/>
            <a:ext cx="2571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2" name="Google Shape;142;p26"/>
          <p:cNvSpPr txBox="1">
            <a:spLocks noGrp="1"/>
          </p:cNvSpPr>
          <p:nvPr>
            <p:ph type="subTitle" idx="8"/>
          </p:nvPr>
        </p:nvSpPr>
        <p:spPr>
          <a:xfrm>
            <a:off x="5802299" y="2965865"/>
            <a:ext cx="2571300" cy="140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100" dirty="0">
                <a:solidFill>
                  <a:schemeClr val="dk1"/>
                </a:solidFill>
                <a:latin typeface="Lexend Exa"/>
                <a:ea typeface="Lexend Exa"/>
                <a:cs typeface="Lexend Exa"/>
                <a:sym typeface="Lexend Exa"/>
              </a:rPr>
              <a:t>HOW WE STARTED SOLVING THE ISSUE</a:t>
            </a:r>
          </a:p>
        </p:txBody>
      </p:sp>
      <p:sp>
        <p:nvSpPr>
          <p:cNvPr id="143" name="Google Shape;143;p26"/>
          <p:cNvSpPr txBox="1">
            <a:spLocks noGrp="1"/>
          </p:cNvSpPr>
          <p:nvPr>
            <p:ph type="subTitle" idx="9"/>
          </p:nvPr>
        </p:nvSpPr>
        <p:spPr>
          <a:xfrm>
            <a:off x="3286200" y="3837365"/>
            <a:ext cx="2571300" cy="529500"/>
          </a:xfrm>
          <a:prstGeom prst="rect">
            <a:avLst/>
          </a:prstGeom>
        </p:spPr>
        <p:txBody>
          <a:bodyPr spcFirstLastPara="1" wrap="square" lIns="91425" tIns="91425" rIns="91425" bIns="91425" anchor="b" anchorCtr="0">
            <a:noAutofit/>
          </a:bodyPr>
          <a:lstStyle/>
          <a:p>
            <a:pPr marL="0" indent="0" algn="ctr"/>
            <a:r>
              <a:rPr lang="en-IN" sz="2400" b="1" dirty="0">
                <a:solidFill>
                  <a:schemeClr val="dk1"/>
                </a:solidFill>
                <a:latin typeface="Lexend Exa"/>
                <a:ea typeface="Lexend Exa"/>
                <a:cs typeface="Lexend Exa"/>
                <a:sym typeface="Lexend Exa"/>
              </a:rPr>
              <a:t>THE SYSTEM</a:t>
            </a:r>
          </a:p>
        </p:txBody>
      </p:sp>
      <p:sp>
        <p:nvSpPr>
          <p:cNvPr id="2" name="Google Shape;141;p26">
            <a:extLst>
              <a:ext uri="{FF2B5EF4-FFF2-40B4-BE49-F238E27FC236}">
                <a16:creationId xmlns:a16="http://schemas.microsoft.com/office/drawing/2014/main" id="{165D72CC-C880-4D45-B525-CF8DD1C256C4}"/>
              </a:ext>
            </a:extLst>
          </p:cNvPr>
          <p:cNvSpPr txBox="1">
            <a:spLocks/>
          </p:cNvSpPr>
          <p:nvPr/>
        </p:nvSpPr>
        <p:spPr>
          <a:xfrm>
            <a:off x="2606682" y="3827788"/>
            <a:ext cx="25713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2800" b="0" i="0" u="none" strike="noStrike" cap="none">
                <a:solidFill>
                  <a:schemeClr val="lt2"/>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0" i="0" u="none" strike="noStrike" cap="none">
                <a:solidFill>
                  <a:schemeClr val="dk1"/>
                </a:solidFill>
                <a:latin typeface="Lexend Exa"/>
                <a:ea typeface="Lexend Exa"/>
                <a:cs typeface="Lexend Exa"/>
                <a:sym typeface="Lexend Exa"/>
              </a:defRPr>
            </a:lvl9pPr>
          </a:lstStyle>
          <a:p>
            <a:r>
              <a:rPr lang="en" dirty="0"/>
              <a:t>04</a:t>
            </a:r>
          </a:p>
        </p:txBody>
      </p:sp>
      <p:sp>
        <p:nvSpPr>
          <p:cNvPr id="3" name="Google Shape;143;p26">
            <a:extLst>
              <a:ext uri="{FF2B5EF4-FFF2-40B4-BE49-F238E27FC236}">
                <a16:creationId xmlns:a16="http://schemas.microsoft.com/office/drawing/2014/main" id="{445EE49F-4546-BE99-45C9-941C1FBC1733}"/>
              </a:ext>
            </a:extLst>
          </p:cNvPr>
          <p:cNvSpPr txBox="1">
            <a:spLocks/>
          </p:cNvSpPr>
          <p:nvPr/>
        </p:nvSpPr>
        <p:spPr>
          <a:xfrm>
            <a:off x="6009701" y="2248264"/>
            <a:ext cx="2571300"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Lexend Exa"/>
                <a:ea typeface="Lexend Exa"/>
                <a:cs typeface="Lexend Exa"/>
                <a:sym typeface="Lexend Exa"/>
              </a:defRPr>
            </a:lvl1pPr>
            <a:lvl2pPr marL="914400" marR="0" lvl="1"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29845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IN" b="1" dirty="0"/>
              <a:t>THE APPROACH</a:t>
            </a:r>
          </a:p>
        </p:txBody>
      </p:sp>
      <p:sp>
        <p:nvSpPr>
          <p:cNvPr id="4" name="Google Shape;142;p26">
            <a:extLst>
              <a:ext uri="{FF2B5EF4-FFF2-40B4-BE49-F238E27FC236}">
                <a16:creationId xmlns:a16="http://schemas.microsoft.com/office/drawing/2014/main" id="{4F5650FA-667A-D2F6-95C1-3693EBF00F78}"/>
              </a:ext>
            </a:extLst>
          </p:cNvPr>
          <p:cNvSpPr txBox="1">
            <a:spLocks/>
          </p:cNvSpPr>
          <p:nvPr/>
        </p:nvSpPr>
        <p:spPr>
          <a:xfrm>
            <a:off x="3341601" y="4203293"/>
            <a:ext cx="2571300" cy="140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400"/>
              <a:buFont typeface="Lexend Exa"/>
              <a:buNone/>
              <a:defRPr sz="1100" b="0" i="0" u="none" strike="noStrike" cap="none">
                <a:solidFill>
                  <a:schemeClr val="dk1"/>
                </a:solidFill>
                <a:latin typeface="Lexend Exa"/>
                <a:ea typeface="Lexend Exa"/>
                <a:cs typeface="Lexend Exa"/>
                <a:sym typeface="Lexend Exa"/>
              </a:defRPr>
            </a:lvl1pPr>
            <a:lvl2pPr marL="914400" marR="0" lvl="1"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2pPr>
            <a:lvl3pPr marL="1371600" marR="0" lvl="2"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3pPr>
            <a:lvl4pPr marL="1828800" marR="0" lvl="3"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4pPr>
            <a:lvl5pPr marL="2286000" marR="0" lvl="4"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5pPr>
            <a:lvl6pPr marL="2743200" marR="0" lvl="5"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6pPr>
            <a:lvl7pPr marL="3200400" marR="0" lvl="6"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7pPr>
            <a:lvl8pPr marL="3657600" marR="0" lvl="7"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8pPr>
            <a:lvl9pPr marL="4114800" marR="0" lvl="8" indent="-298450" algn="l" rtl="0">
              <a:lnSpc>
                <a:spcPct val="100000"/>
              </a:lnSpc>
              <a:spcBef>
                <a:spcPts val="0"/>
              </a:spcBef>
              <a:spcAft>
                <a:spcPts val="0"/>
              </a:spcAft>
              <a:buClr>
                <a:schemeClr val="dk1"/>
              </a:buClr>
              <a:buSzPts val="1100"/>
              <a:buFont typeface="Lexend Exa"/>
              <a:buNone/>
              <a:defRPr sz="1100" b="0" i="0" u="none" strike="noStrike" cap="none">
                <a:solidFill>
                  <a:schemeClr val="dk1"/>
                </a:solidFill>
                <a:latin typeface="Lexend Exa"/>
                <a:ea typeface="Lexend Exa"/>
                <a:cs typeface="Lexend Exa"/>
                <a:sym typeface="Lexend Exa"/>
              </a:defRPr>
            </a:lvl9pPr>
          </a:lstStyle>
          <a:p>
            <a:pPr marL="0" indent="0" algn="ctr">
              <a:spcAft>
                <a:spcPts val="1600"/>
              </a:spcAft>
            </a:pPr>
            <a:r>
              <a:rPr lang="en-US" dirty="0"/>
              <a:t>OUR ATTEMPT FOR A SOLUTION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D784CE6-B703-61DF-47F0-CD9ECD9190AB}"/>
              </a:ext>
            </a:extLst>
          </p:cNvPr>
          <p:cNvSpPr>
            <a:spLocks noGrp="1"/>
          </p:cNvSpPr>
          <p:nvPr>
            <p:ph type="title" idx="3"/>
          </p:nvPr>
        </p:nvSpPr>
        <p:spPr>
          <a:xfrm>
            <a:off x="802680" y="565480"/>
            <a:ext cx="7713900" cy="667500"/>
          </a:xfrm>
        </p:spPr>
        <p:txBody>
          <a:bodyPr/>
          <a:lstStyle/>
          <a:p>
            <a:r>
              <a:rPr lang="en-IN" dirty="0"/>
              <a:t>EVALUATION OF THE SYSTEM</a:t>
            </a:r>
          </a:p>
        </p:txBody>
      </p:sp>
      <p:graphicFrame>
        <p:nvGraphicFramePr>
          <p:cNvPr id="18" name="Table 18">
            <a:extLst>
              <a:ext uri="{FF2B5EF4-FFF2-40B4-BE49-F238E27FC236}">
                <a16:creationId xmlns:a16="http://schemas.microsoft.com/office/drawing/2014/main" id="{733FD85F-DAC7-905D-665C-1A7C94D8A8CF}"/>
              </a:ext>
            </a:extLst>
          </p:cNvPr>
          <p:cNvGraphicFramePr>
            <a:graphicFrameLocks noGrp="1"/>
          </p:cNvGraphicFramePr>
          <p:nvPr>
            <p:extLst>
              <p:ext uri="{D42A27DB-BD31-4B8C-83A1-F6EECF244321}">
                <p14:modId xmlns:p14="http://schemas.microsoft.com/office/powerpoint/2010/main" val="1379081352"/>
              </p:ext>
            </p:extLst>
          </p:nvPr>
        </p:nvGraphicFramePr>
        <p:xfrm>
          <a:off x="1074420" y="1459230"/>
          <a:ext cx="7170420" cy="3023235"/>
        </p:xfrm>
        <a:graphic>
          <a:graphicData uri="http://schemas.openxmlformats.org/drawingml/2006/table">
            <a:tbl>
              <a:tblPr firstRow="1" bandRow="1">
                <a:tableStyleId>{EB4567B1-98DD-4F27-B868-252F44D579B2}</a:tableStyleId>
              </a:tblPr>
              <a:tblGrid>
                <a:gridCol w="1792605">
                  <a:extLst>
                    <a:ext uri="{9D8B030D-6E8A-4147-A177-3AD203B41FA5}">
                      <a16:colId xmlns:a16="http://schemas.microsoft.com/office/drawing/2014/main" val="670575871"/>
                    </a:ext>
                  </a:extLst>
                </a:gridCol>
                <a:gridCol w="1792605">
                  <a:extLst>
                    <a:ext uri="{9D8B030D-6E8A-4147-A177-3AD203B41FA5}">
                      <a16:colId xmlns:a16="http://schemas.microsoft.com/office/drawing/2014/main" val="3050618365"/>
                    </a:ext>
                  </a:extLst>
                </a:gridCol>
                <a:gridCol w="1792605">
                  <a:extLst>
                    <a:ext uri="{9D8B030D-6E8A-4147-A177-3AD203B41FA5}">
                      <a16:colId xmlns:a16="http://schemas.microsoft.com/office/drawing/2014/main" val="3217258498"/>
                    </a:ext>
                  </a:extLst>
                </a:gridCol>
                <a:gridCol w="1792605">
                  <a:extLst>
                    <a:ext uri="{9D8B030D-6E8A-4147-A177-3AD203B41FA5}">
                      <a16:colId xmlns:a16="http://schemas.microsoft.com/office/drawing/2014/main" val="1792439518"/>
                    </a:ext>
                  </a:extLst>
                </a:gridCol>
              </a:tblGrid>
              <a:tr h="501015">
                <a:tc gridSpan="4">
                  <a:txBody>
                    <a:bodyPr/>
                    <a:lstStyle/>
                    <a:p>
                      <a:r>
                        <a:rPr lang="en-IN" dirty="0">
                          <a:solidFill>
                            <a:schemeClr val="tx2">
                              <a:lumMod val="75000"/>
                            </a:schemeClr>
                          </a:solidFill>
                        </a:rPr>
                        <a:t>LEVEL OF DRUNKNESS</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974623855"/>
                  </a:ext>
                </a:extLst>
              </a:tr>
              <a:tr h="501015">
                <a:tc>
                  <a:txBody>
                    <a:bodyPr/>
                    <a:lstStyle/>
                    <a:p>
                      <a:r>
                        <a:rPr lang="en-IN" dirty="0">
                          <a:solidFill>
                            <a:schemeClr val="tx1"/>
                          </a:solidFill>
                        </a:rPr>
                        <a:t>Voltage Output</a:t>
                      </a:r>
                    </a:p>
                  </a:txBody>
                  <a:tcPr/>
                </a:tc>
                <a:tc>
                  <a:txBody>
                    <a:bodyPr/>
                    <a:lstStyle/>
                    <a:p>
                      <a:r>
                        <a:rPr lang="en-IN" dirty="0">
                          <a:solidFill>
                            <a:schemeClr val="tx1"/>
                          </a:solidFill>
                        </a:rPr>
                        <a:t>200 - 300ppm 1 – 1.5V 20 – 30%</a:t>
                      </a:r>
                    </a:p>
                  </a:txBody>
                  <a:tcPr/>
                </a:tc>
                <a:tc>
                  <a:txBody>
                    <a:bodyPr/>
                    <a:lstStyle/>
                    <a:p>
                      <a:r>
                        <a:rPr lang="en-IN" dirty="0">
                          <a:solidFill>
                            <a:schemeClr val="tx1"/>
                          </a:solidFill>
                        </a:rPr>
                        <a:t>300 – 400ppm 1.5 – 2V 30 – 40% </a:t>
                      </a:r>
                    </a:p>
                  </a:txBody>
                  <a:tcPr/>
                </a:tc>
                <a:tc>
                  <a:txBody>
                    <a:bodyPr/>
                    <a:lstStyle/>
                    <a:p>
                      <a:r>
                        <a:rPr lang="en-IN" dirty="0">
                          <a:solidFill>
                            <a:schemeClr val="tx1"/>
                          </a:solidFill>
                        </a:rPr>
                        <a:t>400 – 500ppm 2– 2.5V 40 – 50%</a:t>
                      </a:r>
                    </a:p>
                  </a:txBody>
                  <a:tcPr/>
                </a:tc>
                <a:extLst>
                  <a:ext uri="{0D108BD9-81ED-4DB2-BD59-A6C34878D82A}">
                    <a16:rowId xmlns:a16="http://schemas.microsoft.com/office/drawing/2014/main" val="3974221962"/>
                  </a:ext>
                </a:extLst>
              </a:tr>
              <a:tr h="501015">
                <a:tc>
                  <a:txBody>
                    <a:bodyPr/>
                    <a:lstStyle/>
                    <a:p>
                      <a:r>
                        <a:rPr lang="en-IN" dirty="0">
                          <a:solidFill>
                            <a:schemeClr val="tx1"/>
                          </a:solidFill>
                        </a:rPr>
                        <a:t>LCD DISPLAY</a:t>
                      </a:r>
                    </a:p>
                  </a:txBody>
                  <a:tcPr/>
                </a:tc>
                <a:tc>
                  <a:txBody>
                    <a:bodyPr/>
                    <a:lstStyle/>
                    <a:p>
                      <a:r>
                        <a:rPr lang="en-IN" dirty="0">
                          <a:solidFill>
                            <a:schemeClr val="tx1"/>
                          </a:solidFill>
                        </a:rPr>
                        <a:t>INTOXICATED</a:t>
                      </a:r>
                    </a:p>
                  </a:txBody>
                  <a:tcPr/>
                </a:tc>
                <a:tc>
                  <a:txBody>
                    <a:bodyPr/>
                    <a:lstStyle/>
                    <a:p>
                      <a:r>
                        <a:rPr lang="en-IN" dirty="0">
                          <a:solidFill>
                            <a:schemeClr val="tx1"/>
                          </a:solidFill>
                        </a:rPr>
                        <a:t>SLIGHTLY DRUNK</a:t>
                      </a:r>
                    </a:p>
                  </a:txBody>
                  <a:tcPr/>
                </a:tc>
                <a:tc>
                  <a:txBody>
                    <a:bodyPr/>
                    <a:lstStyle/>
                    <a:p>
                      <a:r>
                        <a:rPr lang="en-IN" dirty="0">
                          <a:solidFill>
                            <a:schemeClr val="tx1"/>
                          </a:solidFill>
                        </a:rPr>
                        <a:t>DRUNKENNESS</a:t>
                      </a:r>
                    </a:p>
                  </a:txBody>
                  <a:tcPr/>
                </a:tc>
                <a:extLst>
                  <a:ext uri="{0D108BD9-81ED-4DB2-BD59-A6C34878D82A}">
                    <a16:rowId xmlns:a16="http://schemas.microsoft.com/office/drawing/2014/main" val="119840300"/>
                  </a:ext>
                </a:extLst>
              </a:tr>
              <a:tr h="501015">
                <a:tc>
                  <a:txBody>
                    <a:bodyPr/>
                    <a:lstStyle/>
                    <a:p>
                      <a:r>
                        <a:rPr lang="en-IN" dirty="0">
                          <a:solidFill>
                            <a:schemeClr val="tx1"/>
                          </a:solidFill>
                        </a:rPr>
                        <a:t>ALARM</a:t>
                      </a:r>
                    </a:p>
                  </a:txBody>
                  <a:tcPr/>
                </a:tc>
                <a:tc>
                  <a:txBody>
                    <a:bodyPr/>
                    <a:lstStyle/>
                    <a:p>
                      <a:r>
                        <a:rPr lang="en-IN" dirty="0">
                          <a:solidFill>
                            <a:schemeClr val="tx1"/>
                          </a:solidFill>
                        </a:rPr>
                        <a:t>OFF</a:t>
                      </a:r>
                    </a:p>
                  </a:txBody>
                  <a:tcPr/>
                </a:tc>
                <a:tc>
                  <a:txBody>
                    <a:bodyPr/>
                    <a:lstStyle/>
                    <a:p>
                      <a:r>
                        <a:rPr lang="en-IN" dirty="0">
                          <a:solidFill>
                            <a:schemeClr val="tx1"/>
                          </a:solidFill>
                        </a:rPr>
                        <a:t>OFF</a:t>
                      </a:r>
                    </a:p>
                  </a:txBody>
                  <a:tcPr/>
                </a:tc>
                <a:tc>
                  <a:txBody>
                    <a:bodyPr/>
                    <a:lstStyle/>
                    <a:p>
                      <a:r>
                        <a:rPr lang="en-IN" dirty="0">
                          <a:solidFill>
                            <a:schemeClr val="tx1"/>
                          </a:solidFill>
                        </a:rPr>
                        <a:t>ON</a:t>
                      </a:r>
                    </a:p>
                  </a:txBody>
                  <a:tcPr/>
                </a:tc>
                <a:extLst>
                  <a:ext uri="{0D108BD9-81ED-4DB2-BD59-A6C34878D82A}">
                    <a16:rowId xmlns:a16="http://schemas.microsoft.com/office/drawing/2014/main" val="4086308267"/>
                  </a:ext>
                </a:extLst>
              </a:tr>
              <a:tr h="501015">
                <a:tc>
                  <a:txBody>
                    <a:bodyPr/>
                    <a:lstStyle/>
                    <a:p>
                      <a:r>
                        <a:rPr lang="en-IN" dirty="0">
                          <a:solidFill>
                            <a:schemeClr val="tx1"/>
                          </a:solidFill>
                        </a:rPr>
                        <a:t>IGNITION SYSTEM</a:t>
                      </a:r>
                    </a:p>
                  </a:txBody>
                  <a:tcPr/>
                </a:tc>
                <a:tc>
                  <a:txBody>
                    <a:bodyPr/>
                    <a:lstStyle/>
                    <a:p>
                      <a:r>
                        <a:rPr lang="en-IN" dirty="0">
                          <a:solidFill>
                            <a:schemeClr val="tx1"/>
                          </a:solidFill>
                        </a:rPr>
                        <a:t>ON</a:t>
                      </a:r>
                    </a:p>
                  </a:txBody>
                  <a:tcPr/>
                </a:tc>
                <a:tc>
                  <a:txBody>
                    <a:bodyPr/>
                    <a:lstStyle/>
                    <a:p>
                      <a:r>
                        <a:rPr lang="en-IN" dirty="0">
                          <a:solidFill>
                            <a:schemeClr val="tx1"/>
                          </a:solidFill>
                        </a:rPr>
                        <a:t>ON</a:t>
                      </a:r>
                    </a:p>
                  </a:txBody>
                  <a:tcPr/>
                </a:tc>
                <a:tc>
                  <a:txBody>
                    <a:bodyPr/>
                    <a:lstStyle/>
                    <a:p>
                      <a:r>
                        <a:rPr lang="en-IN" dirty="0">
                          <a:solidFill>
                            <a:schemeClr val="tx1"/>
                          </a:solidFill>
                        </a:rPr>
                        <a:t>OFF</a:t>
                      </a:r>
                    </a:p>
                  </a:txBody>
                  <a:tcPr/>
                </a:tc>
                <a:extLst>
                  <a:ext uri="{0D108BD9-81ED-4DB2-BD59-A6C34878D82A}">
                    <a16:rowId xmlns:a16="http://schemas.microsoft.com/office/drawing/2014/main" val="1258392191"/>
                  </a:ext>
                </a:extLst>
              </a:tr>
              <a:tr h="501015">
                <a:tc>
                  <a:txBody>
                    <a:bodyPr/>
                    <a:lstStyle/>
                    <a:p>
                      <a:r>
                        <a:rPr lang="en-IN" dirty="0">
                          <a:solidFill>
                            <a:schemeClr val="tx1"/>
                          </a:solidFill>
                        </a:rPr>
                        <a:t>INDICATOR</a:t>
                      </a:r>
                    </a:p>
                  </a:txBody>
                  <a:tcPr/>
                </a:tc>
                <a:tc>
                  <a:txBody>
                    <a:bodyPr/>
                    <a:lstStyle/>
                    <a:p>
                      <a:r>
                        <a:rPr lang="en-IN" dirty="0">
                          <a:solidFill>
                            <a:schemeClr val="tx1"/>
                          </a:solidFill>
                        </a:rPr>
                        <a:t>LED GREEN</a:t>
                      </a:r>
                    </a:p>
                  </a:txBody>
                  <a:tcPr/>
                </a:tc>
                <a:tc>
                  <a:txBody>
                    <a:bodyPr/>
                    <a:lstStyle/>
                    <a:p>
                      <a:r>
                        <a:rPr lang="en-IN" dirty="0">
                          <a:solidFill>
                            <a:schemeClr val="tx1"/>
                          </a:solidFill>
                        </a:rPr>
                        <a:t>LED GREEN</a:t>
                      </a:r>
                    </a:p>
                  </a:txBody>
                  <a:tcPr/>
                </a:tc>
                <a:tc>
                  <a:txBody>
                    <a:bodyPr/>
                    <a:lstStyle/>
                    <a:p>
                      <a:r>
                        <a:rPr lang="en-IN" dirty="0">
                          <a:solidFill>
                            <a:schemeClr val="tx1"/>
                          </a:solidFill>
                        </a:rPr>
                        <a:t>LED RED</a:t>
                      </a:r>
                    </a:p>
                  </a:txBody>
                  <a:tcPr/>
                </a:tc>
                <a:extLst>
                  <a:ext uri="{0D108BD9-81ED-4DB2-BD59-A6C34878D82A}">
                    <a16:rowId xmlns:a16="http://schemas.microsoft.com/office/drawing/2014/main" val="2167766956"/>
                  </a:ext>
                </a:extLst>
              </a:tr>
            </a:tbl>
          </a:graphicData>
        </a:graphic>
      </p:graphicFrame>
    </p:spTree>
    <p:extLst>
      <p:ext uri="{BB962C8B-B14F-4D97-AF65-F5344CB8AC3E}">
        <p14:creationId xmlns:p14="http://schemas.microsoft.com/office/powerpoint/2010/main" val="2324249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390487-1ACC-B92C-8B38-A0F0E6364FC0}"/>
              </a:ext>
            </a:extLst>
          </p:cNvPr>
          <p:cNvSpPr>
            <a:spLocks noGrp="1"/>
          </p:cNvSpPr>
          <p:nvPr>
            <p:ph type="title" idx="2"/>
          </p:nvPr>
        </p:nvSpPr>
        <p:spPr>
          <a:xfrm>
            <a:off x="0" y="-44875"/>
            <a:ext cx="6431400" cy="1206600"/>
          </a:xfrm>
        </p:spPr>
        <p:txBody>
          <a:bodyPr/>
          <a:lstStyle/>
          <a:p>
            <a:r>
              <a:rPr lang="en-IN" sz="4000" dirty="0">
                <a:solidFill>
                  <a:schemeClr val="tx2">
                    <a:lumMod val="75000"/>
                  </a:schemeClr>
                </a:solidFill>
              </a:rPr>
              <a:t>TEST RESULTS</a:t>
            </a:r>
          </a:p>
        </p:txBody>
      </p:sp>
      <p:sp>
        <p:nvSpPr>
          <p:cNvPr id="4" name="Subtitle 3">
            <a:extLst>
              <a:ext uri="{FF2B5EF4-FFF2-40B4-BE49-F238E27FC236}">
                <a16:creationId xmlns:a16="http://schemas.microsoft.com/office/drawing/2014/main" id="{4C182BFD-FB4C-5C0B-8653-1B23860ED779}"/>
              </a:ext>
            </a:extLst>
          </p:cNvPr>
          <p:cNvSpPr>
            <a:spLocks noGrp="1"/>
          </p:cNvSpPr>
          <p:nvPr>
            <p:ph type="subTitle" idx="1"/>
          </p:nvPr>
        </p:nvSpPr>
        <p:spPr>
          <a:xfrm>
            <a:off x="0" y="1161725"/>
            <a:ext cx="4290060" cy="363000"/>
          </a:xfrm>
        </p:spPr>
        <p:txBody>
          <a:bodyPr/>
          <a:lstStyle/>
          <a:p>
            <a:r>
              <a:rPr lang="en-IN" sz="1400" dirty="0"/>
              <a:t>WE HAVE THE FOLLOWING TEST RESULTS TO BASE OUR MODULE OPERATION ON TO DETERMIINE THE STATE OF THE TEST SUBJECT AND THE LEVEL OF ALCOHOL IN THE SUBJECT’S BLOOD</a:t>
            </a:r>
          </a:p>
          <a:p>
            <a:endParaRPr lang="en-IN" sz="1400" dirty="0"/>
          </a:p>
          <a:p>
            <a:r>
              <a:rPr lang="en-IN" sz="1400" dirty="0"/>
              <a:t>WE CAN UTILIZE THIS TO FINE TUNE THE SENSORS OPERATION RANGE BASED ON THE LOCATION OF THE SENSOR IN THE VEHICLE AND THE DISTANCE FROM THE PERSON IN THE VEHICLE</a:t>
            </a:r>
          </a:p>
        </p:txBody>
      </p:sp>
      <p:pic>
        <p:nvPicPr>
          <p:cNvPr id="8" name="Picture 7">
            <a:extLst>
              <a:ext uri="{FF2B5EF4-FFF2-40B4-BE49-F238E27FC236}">
                <a16:creationId xmlns:a16="http://schemas.microsoft.com/office/drawing/2014/main" id="{F7513A0D-FFFB-1DDE-EEF2-395FFAAD57EF}"/>
              </a:ext>
            </a:extLst>
          </p:cNvPr>
          <p:cNvPicPr>
            <a:picLocks noChangeAspect="1"/>
          </p:cNvPicPr>
          <p:nvPr/>
        </p:nvPicPr>
        <p:blipFill>
          <a:blip r:embed="rId2"/>
          <a:stretch>
            <a:fillRect/>
          </a:stretch>
        </p:blipFill>
        <p:spPr>
          <a:xfrm>
            <a:off x="4486995" y="110165"/>
            <a:ext cx="4733206" cy="2103120"/>
          </a:xfrm>
          <a:prstGeom prst="rect">
            <a:avLst/>
          </a:prstGeom>
        </p:spPr>
      </p:pic>
      <p:pic>
        <p:nvPicPr>
          <p:cNvPr id="10" name="Picture 9">
            <a:extLst>
              <a:ext uri="{FF2B5EF4-FFF2-40B4-BE49-F238E27FC236}">
                <a16:creationId xmlns:a16="http://schemas.microsoft.com/office/drawing/2014/main" id="{ABA34D9D-B625-45D5-1DC3-AA11964AAE2F}"/>
              </a:ext>
            </a:extLst>
          </p:cNvPr>
          <p:cNvPicPr>
            <a:picLocks noChangeAspect="1"/>
          </p:cNvPicPr>
          <p:nvPr/>
        </p:nvPicPr>
        <p:blipFill>
          <a:blip r:embed="rId3"/>
          <a:stretch>
            <a:fillRect/>
          </a:stretch>
        </p:blipFill>
        <p:spPr>
          <a:xfrm>
            <a:off x="4410794" y="2449106"/>
            <a:ext cx="4733206" cy="2407566"/>
          </a:xfrm>
          <a:prstGeom prst="rect">
            <a:avLst/>
          </a:prstGeom>
        </p:spPr>
      </p:pic>
    </p:spTree>
    <p:extLst>
      <p:ext uri="{BB962C8B-B14F-4D97-AF65-F5344CB8AC3E}">
        <p14:creationId xmlns:p14="http://schemas.microsoft.com/office/powerpoint/2010/main" val="59214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5BC1-A874-52B2-4CAE-E64D23D8E894}"/>
              </a:ext>
            </a:extLst>
          </p:cNvPr>
          <p:cNvSpPr>
            <a:spLocks noGrp="1"/>
          </p:cNvSpPr>
          <p:nvPr>
            <p:ph type="title"/>
          </p:nvPr>
        </p:nvSpPr>
        <p:spPr>
          <a:xfrm>
            <a:off x="720000" y="1803125"/>
            <a:ext cx="8065860" cy="847800"/>
          </a:xfrm>
        </p:spPr>
        <p:txBody>
          <a:bodyPr/>
          <a:lstStyle/>
          <a:p>
            <a:r>
              <a:rPr lang="en-US" sz="1600" dirty="0"/>
              <a:t>HERE WE PROPOSED A METHOD TO SENSE THE PRESENCE OF ALCOHOL FROM THE BREADTH OF THE DRIVERS AND CURTAIL THE CATASTROPHIC EFFECTS IT CAN HAVE ON SOCIETY. THE SYSTEM WAS DESIGNED UTILIZING ARDUINO UNO ATMEGA328 AND MQ-3 SENSOR AND ITS ACCURACY AND ITS ABILITY OF FAST RESPONSE AND SIMPLE OPERATION AND LONG CONTINOUS OPERATION AS A KEY PART OF THIS PROPOSAL AND THE MODULAR APPROACH OF THE SYSTEM.</a:t>
            </a:r>
            <a:endParaRPr lang="en-IN" sz="1600" dirty="0"/>
          </a:p>
        </p:txBody>
      </p:sp>
      <p:sp>
        <p:nvSpPr>
          <p:cNvPr id="3" name="Title 2">
            <a:extLst>
              <a:ext uri="{FF2B5EF4-FFF2-40B4-BE49-F238E27FC236}">
                <a16:creationId xmlns:a16="http://schemas.microsoft.com/office/drawing/2014/main" id="{2FB4D4B2-2232-94D2-38AB-1F3AC28831D0}"/>
              </a:ext>
            </a:extLst>
          </p:cNvPr>
          <p:cNvSpPr>
            <a:spLocks noGrp="1"/>
          </p:cNvSpPr>
          <p:nvPr>
            <p:ph type="title" idx="2"/>
          </p:nvPr>
        </p:nvSpPr>
        <p:spPr>
          <a:xfrm>
            <a:off x="720000" y="596600"/>
            <a:ext cx="7060020" cy="1206600"/>
          </a:xfrm>
        </p:spPr>
        <p:txBody>
          <a:bodyPr/>
          <a:lstStyle/>
          <a:p>
            <a:r>
              <a:rPr lang="en-IN" dirty="0"/>
              <a:t>CONCLUSION</a:t>
            </a:r>
          </a:p>
        </p:txBody>
      </p:sp>
    </p:spTree>
    <p:extLst>
      <p:ext uri="{BB962C8B-B14F-4D97-AF65-F5344CB8AC3E}">
        <p14:creationId xmlns:p14="http://schemas.microsoft.com/office/powerpoint/2010/main" val="1035651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241;p36">
            <a:extLst>
              <a:ext uri="{FF2B5EF4-FFF2-40B4-BE49-F238E27FC236}">
                <a16:creationId xmlns:a16="http://schemas.microsoft.com/office/drawing/2014/main" id="{F0E5EC00-1D2D-604A-3887-E6506665D48C}"/>
              </a:ext>
            </a:extLst>
          </p:cNvPr>
          <p:cNvPicPr preferRelativeResize="0"/>
          <p:nvPr/>
        </p:nvPicPr>
        <p:blipFill>
          <a:blip r:embed="rId2">
            <a:alphaModFix/>
          </a:blip>
          <a:stretch>
            <a:fillRect/>
          </a:stretch>
        </p:blipFill>
        <p:spPr>
          <a:xfrm rot="2700014">
            <a:off x="5725175" y="425431"/>
            <a:ext cx="5537998" cy="5118666"/>
          </a:xfrm>
          <a:prstGeom prst="rect">
            <a:avLst/>
          </a:prstGeom>
          <a:noFill/>
          <a:ln>
            <a:noFill/>
          </a:ln>
        </p:spPr>
      </p:pic>
      <p:pic>
        <p:nvPicPr>
          <p:cNvPr id="5" name="Google Shape;253;p36">
            <a:extLst>
              <a:ext uri="{FF2B5EF4-FFF2-40B4-BE49-F238E27FC236}">
                <a16:creationId xmlns:a16="http://schemas.microsoft.com/office/drawing/2014/main" id="{49C7ED06-C3E7-147E-620F-A0C3C800A9A9}"/>
              </a:ext>
            </a:extLst>
          </p:cNvPr>
          <p:cNvPicPr preferRelativeResize="0"/>
          <p:nvPr/>
        </p:nvPicPr>
        <p:blipFill>
          <a:blip r:embed="rId2">
            <a:alphaModFix/>
          </a:blip>
          <a:stretch>
            <a:fillRect/>
          </a:stretch>
        </p:blipFill>
        <p:spPr>
          <a:xfrm rot="2700012">
            <a:off x="7588701" y="2423485"/>
            <a:ext cx="3357726" cy="3103481"/>
          </a:xfrm>
          <a:prstGeom prst="rect">
            <a:avLst/>
          </a:prstGeom>
          <a:noFill/>
          <a:ln>
            <a:noFill/>
          </a:ln>
        </p:spPr>
      </p:pic>
      <p:pic>
        <p:nvPicPr>
          <p:cNvPr id="4" name="Google Shape;254;p36">
            <a:extLst>
              <a:ext uri="{FF2B5EF4-FFF2-40B4-BE49-F238E27FC236}">
                <a16:creationId xmlns:a16="http://schemas.microsoft.com/office/drawing/2014/main" id="{D7D4E2E1-19ED-1684-A951-AF2E32B6BDA0}"/>
              </a:ext>
            </a:extLst>
          </p:cNvPr>
          <p:cNvPicPr preferRelativeResize="0"/>
          <p:nvPr/>
        </p:nvPicPr>
        <p:blipFill>
          <a:blip r:embed="rId2">
            <a:alphaModFix/>
          </a:blip>
          <a:stretch>
            <a:fillRect/>
          </a:stretch>
        </p:blipFill>
        <p:spPr>
          <a:xfrm rot="2700014">
            <a:off x="4691438" y="2519904"/>
            <a:ext cx="5537998" cy="5118666"/>
          </a:xfrm>
          <a:prstGeom prst="rect">
            <a:avLst/>
          </a:prstGeom>
          <a:noFill/>
          <a:ln>
            <a:noFill/>
          </a:ln>
        </p:spPr>
      </p:pic>
      <p:sp>
        <p:nvSpPr>
          <p:cNvPr id="7" name="Google Shape;242;p36">
            <a:extLst>
              <a:ext uri="{FF2B5EF4-FFF2-40B4-BE49-F238E27FC236}">
                <a16:creationId xmlns:a16="http://schemas.microsoft.com/office/drawing/2014/main" id="{D71BDBD3-2C8D-A66D-F1F7-112ED627F137}"/>
              </a:ext>
            </a:extLst>
          </p:cNvPr>
          <p:cNvSpPr txBox="1">
            <a:spLocks/>
          </p:cNvSpPr>
          <p:nvPr/>
        </p:nvSpPr>
        <p:spPr>
          <a:xfrm>
            <a:off x="715100" y="603973"/>
            <a:ext cx="3710100" cy="96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14" name="Title 13">
            <a:extLst>
              <a:ext uri="{FF2B5EF4-FFF2-40B4-BE49-F238E27FC236}">
                <a16:creationId xmlns:a16="http://schemas.microsoft.com/office/drawing/2014/main" id="{22B586AC-D8CF-2801-0E62-5D6051C456AC}"/>
              </a:ext>
            </a:extLst>
          </p:cNvPr>
          <p:cNvSpPr>
            <a:spLocks noGrp="1"/>
          </p:cNvSpPr>
          <p:nvPr>
            <p:ph type="title"/>
          </p:nvPr>
        </p:nvSpPr>
        <p:spPr>
          <a:xfrm>
            <a:off x="315133" y="1428010"/>
            <a:ext cx="6431400" cy="847800"/>
          </a:xfrm>
        </p:spPr>
        <p:txBody>
          <a:bodyPr/>
          <a:lstStyle/>
          <a:p>
            <a:r>
              <a:rPr lang="en-IN" sz="3200" dirty="0"/>
              <a:t>DO YOU HAVE ANY QUESTIONS?</a:t>
            </a:r>
          </a:p>
        </p:txBody>
      </p:sp>
      <p:sp>
        <p:nvSpPr>
          <p:cNvPr id="16" name="Title 15">
            <a:extLst>
              <a:ext uri="{FF2B5EF4-FFF2-40B4-BE49-F238E27FC236}">
                <a16:creationId xmlns:a16="http://schemas.microsoft.com/office/drawing/2014/main" id="{154F36C5-7827-96F2-7FD9-AAC6D3C5408E}"/>
              </a:ext>
            </a:extLst>
          </p:cNvPr>
          <p:cNvSpPr>
            <a:spLocks noGrp="1"/>
          </p:cNvSpPr>
          <p:nvPr>
            <p:ph type="title" idx="2"/>
          </p:nvPr>
        </p:nvSpPr>
        <p:spPr>
          <a:xfrm>
            <a:off x="153228" y="245173"/>
            <a:ext cx="6431400" cy="1206600"/>
          </a:xfrm>
        </p:spPr>
        <p:txBody>
          <a:bodyPr/>
          <a:lstStyle/>
          <a:p>
            <a:r>
              <a:rPr lang="en-IN" dirty="0"/>
              <a:t>THANK YOU!</a:t>
            </a:r>
          </a:p>
        </p:txBody>
      </p:sp>
      <p:sp>
        <p:nvSpPr>
          <p:cNvPr id="2" name="Rectangle 1">
            <a:extLst>
              <a:ext uri="{FF2B5EF4-FFF2-40B4-BE49-F238E27FC236}">
                <a16:creationId xmlns:a16="http://schemas.microsoft.com/office/drawing/2014/main" id="{DE15A79F-AEBE-FFD6-8E1C-5FA7A7FB0432}"/>
              </a:ext>
            </a:extLst>
          </p:cNvPr>
          <p:cNvSpPr/>
          <p:nvPr/>
        </p:nvSpPr>
        <p:spPr>
          <a:xfrm>
            <a:off x="153228" y="2673817"/>
            <a:ext cx="5506720" cy="1754326"/>
          </a:xfrm>
          <a:prstGeom prst="rect">
            <a:avLst/>
          </a:prstGeom>
          <a:noFill/>
        </p:spPr>
        <p:txBody>
          <a:bodyPr wrap="square" lIns="91440" tIns="45720" rIns="91440" bIns="45720">
            <a:spAutoFit/>
          </a:bodyPr>
          <a:lstStyle/>
          <a:p>
            <a:r>
              <a:rPr lang="en-US" sz="1200" b="1" dirty="0">
                <a:ln w="9525">
                  <a:solidFill>
                    <a:schemeClr val="bg1"/>
                  </a:solidFill>
                  <a:prstDash val="solid"/>
                </a:ln>
                <a:solidFill>
                  <a:schemeClr val="tx1"/>
                </a:solidFill>
                <a:effectLst>
                  <a:outerShdw blurRad="12700" dist="38100" dir="2700000" algn="tl" rotWithShape="0">
                    <a:schemeClr val="bg1">
                      <a:lumMod val="50000"/>
                    </a:schemeClr>
                  </a:outerShdw>
                </a:effectLst>
              </a:rPr>
              <a:t>WE WOULD LIKE TO THANK GITAM UNIVERSITY, </a:t>
            </a:r>
          </a:p>
          <a:p>
            <a:r>
              <a:rPr lang="en-US" sz="12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HEAD OF THE DEPARTMENT OF ELECTRONICS AND COMMUNICATION ENGINEERING DR.N MOHAN KUMAR</a:t>
            </a:r>
          </a:p>
          <a:p>
            <a:r>
              <a:rPr lang="en-US" sz="1200" b="1" dirty="0">
                <a:ln w="9525">
                  <a:solidFill>
                    <a:schemeClr val="bg1"/>
                  </a:solidFill>
                  <a:prstDash val="solid"/>
                </a:ln>
                <a:solidFill>
                  <a:schemeClr val="tx1"/>
                </a:solidFill>
                <a:effectLst>
                  <a:outerShdw blurRad="12700" dist="38100" dir="2700000" algn="tl" rotWithShape="0">
                    <a:schemeClr val="bg1">
                      <a:lumMod val="50000"/>
                    </a:schemeClr>
                  </a:outerShdw>
                </a:effectLst>
              </a:rPr>
              <a:t>AND ITS ESTEEMED FACULTY MRS.MANJULA R </a:t>
            </a:r>
          </a:p>
          <a:p>
            <a:r>
              <a:rPr lang="en-US" sz="1200" b="1" dirty="0">
                <a:ln w="9525">
                  <a:solidFill>
                    <a:schemeClr val="bg1"/>
                  </a:solidFill>
                  <a:prstDash val="solid"/>
                </a:ln>
                <a:solidFill>
                  <a:schemeClr val="tx1"/>
                </a:solidFill>
                <a:effectLst>
                  <a:outerShdw blurRad="12700" dist="38100" dir="2700000" algn="tl" rotWithShape="0">
                    <a:schemeClr val="bg1">
                      <a:lumMod val="50000"/>
                    </a:schemeClr>
                  </a:outerShdw>
                </a:effectLst>
              </a:rPr>
              <a:t>FOR BRINIGING FORTH THIS PILOT PROGRAM FOR PROVIDING US THIS OPPURTUNITY TO LEARN AND GAIN VALUBLE REAL WORLD EXPERIENCE </a:t>
            </a:r>
          </a:p>
          <a:p>
            <a:r>
              <a:rPr lang="en-US" sz="1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a:t>
            </a:r>
            <a:r>
              <a:rPr lang="en-US" sz="1200" b="1" dirty="0">
                <a:ln w="9525">
                  <a:solidFill>
                    <a:schemeClr val="bg1"/>
                  </a:solidFill>
                  <a:prstDash val="solid"/>
                </a:ln>
                <a:solidFill>
                  <a:schemeClr val="tx1"/>
                </a:solidFill>
                <a:effectLst>
                  <a:outerShdw blurRad="12700" dist="38100" dir="2700000" algn="tl" rotWithShape="0">
                    <a:schemeClr val="bg1">
                      <a:lumMod val="50000"/>
                    </a:schemeClr>
                  </a:outerShdw>
                </a:effectLst>
              </a:rPr>
              <a:t> LEARNT ABOUT THE USE OF THE VARIOUS ELECTRONICS WE LEARN AND THEIR USES IN VARIOUS SITUATIONS</a:t>
            </a:r>
          </a:p>
        </p:txBody>
      </p:sp>
    </p:spTree>
    <p:extLst>
      <p:ext uri="{BB962C8B-B14F-4D97-AF65-F5344CB8AC3E}">
        <p14:creationId xmlns:p14="http://schemas.microsoft.com/office/powerpoint/2010/main" val="1467299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0" y="1803125"/>
            <a:ext cx="6431400" cy="8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sp>
        <p:nvSpPr>
          <p:cNvPr id="149" name="Google Shape;149;p27"/>
          <p:cNvSpPr txBox="1">
            <a:spLocks noGrp="1"/>
          </p:cNvSpPr>
          <p:nvPr>
            <p:ph type="title" idx="2"/>
          </p:nvPr>
        </p:nvSpPr>
        <p:spPr>
          <a:xfrm>
            <a:off x="720000" y="596600"/>
            <a:ext cx="6431400" cy="12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50" name="Google Shape;150;p27"/>
          <p:cNvSpPr txBox="1">
            <a:spLocks noGrp="1"/>
          </p:cNvSpPr>
          <p:nvPr>
            <p:ph type="subTitle" idx="1"/>
          </p:nvPr>
        </p:nvSpPr>
        <p:spPr>
          <a:xfrm>
            <a:off x="720000" y="2727125"/>
            <a:ext cx="6431400" cy="3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DRUNK DRIVNG AND ITS EFFECTS</a:t>
            </a:r>
            <a:endParaRPr sz="1400" dirty="0"/>
          </a:p>
        </p:txBody>
      </p:sp>
      <p:pic>
        <p:nvPicPr>
          <p:cNvPr id="151" name="Google Shape;151;p27"/>
          <p:cNvPicPr preferRelativeResize="0"/>
          <p:nvPr/>
        </p:nvPicPr>
        <p:blipFill>
          <a:blip r:embed="rId3">
            <a:alphaModFix/>
          </a:blip>
          <a:stretch>
            <a:fillRect/>
          </a:stretch>
        </p:blipFill>
        <p:spPr>
          <a:xfrm rot="2700012">
            <a:off x="7708151" y="2964085"/>
            <a:ext cx="3357726" cy="3103481"/>
          </a:xfrm>
          <a:prstGeom prst="rect">
            <a:avLst/>
          </a:prstGeom>
          <a:noFill/>
          <a:ln>
            <a:noFill/>
          </a:ln>
        </p:spPr>
      </p:pic>
      <p:pic>
        <p:nvPicPr>
          <p:cNvPr id="152" name="Google Shape;152;p27"/>
          <p:cNvPicPr preferRelativeResize="0"/>
          <p:nvPr/>
        </p:nvPicPr>
        <p:blipFill>
          <a:blip r:embed="rId3">
            <a:alphaModFix/>
          </a:blip>
          <a:stretch>
            <a:fillRect/>
          </a:stretch>
        </p:blipFill>
        <p:spPr>
          <a:xfrm rot="2700014">
            <a:off x="4594150" y="3115506"/>
            <a:ext cx="5537998" cy="511866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58" name="Google Shape;158;p28"/>
          <p:cNvSpPr txBox="1">
            <a:spLocks noGrp="1"/>
          </p:cNvSpPr>
          <p:nvPr>
            <p:ph type="title"/>
          </p:nvPr>
        </p:nvSpPr>
        <p:spPr>
          <a:xfrm>
            <a:off x="319363" y="203950"/>
            <a:ext cx="4706400" cy="6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DRUNK DRIVING</a:t>
            </a:r>
            <a:endParaRPr dirty="0">
              <a:solidFill>
                <a:schemeClr val="tx2">
                  <a:lumMod val="50000"/>
                </a:schemeClr>
              </a:solidFill>
            </a:endParaRPr>
          </a:p>
        </p:txBody>
      </p:sp>
      <p:sp>
        <p:nvSpPr>
          <p:cNvPr id="159" name="Google Shape;159;p28"/>
          <p:cNvSpPr txBox="1">
            <a:spLocks noGrp="1"/>
          </p:cNvSpPr>
          <p:nvPr>
            <p:ph type="body" idx="1"/>
          </p:nvPr>
        </p:nvSpPr>
        <p:spPr>
          <a:xfrm>
            <a:off x="122888" y="803789"/>
            <a:ext cx="4706400" cy="3404100"/>
          </a:xfrm>
          <a:prstGeom prst="rect">
            <a:avLst/>
          </a:prstGeom>
        </p:spPr>
        <p:txBody>
          <a:bodyPr spcFirstLastPara="1" wrap="square" lIns="91425" tIns="91425" rIns="91425" bIns="91425" anchor="t" anchorCtr="0">
            <a:noAutofit/>
          </a:bodyPr>
          <a:lstStyle/>
          <a:p>
            <a:pPr marL="158750" indent="0" algn="ctr">
              <a:buNone/>
            </a:pPr>
            <a:r>
              <a:rPr lang="en-US" sz="1400" b="0" i="0" dirty="0">
                <a:solidFill>
                  <a:schemeClr val="tx1"/>
                </a:solidFill>
                <a:effectLst/>
                <a:latin typeface="Lexend Exa" panose="020B0604020202020204" charset="0"/>
              </a:rPr>
              <a:t>According to a report by the Ministry of Road Transport and Highways on road accidents in India, drunken driving is the third major cause of road fatality, with the first being over speeding followed by lane indiscipline1. In 2019, there were 12,256 accidents related to drunken driving where 5,325 persons were killed, and 10,564 were injured1.</a:t>
            </a:r>
          </a:p>
          <a:p>
            <a:pPr marL="158750" indent="0" algn="ctr">
              <a:buNone/>
            </a:pPr>
            <a:endParaRPr lang="en-US" sz="1400" b="0" i="0" dirty="0">
              <a:solidFill>
                <a:schemeClr val="tx1"/>
              </a:solidFill>
              <a:effectLst/>
              <a:latin typeface="Lexend Exa" panose="020B0604020202020204" charset="0"/>
            </a:endParaRPr>
          </a:p>
          <a:p>
            <a:pPr marL="158750" indent="0" algn="ctr">
              <a:buNone/>
            </a:pPr>
            <a:r>
              <a:rPr lang="en-US" sz="1400" b="0" i="0" dirty="0">
                <a:solidFill>
                  <a:schemeClr val="tx1"/>
                </a:solidFill>
                <a:effectLst/>
                <a:latin typeface="Lexend Exa" panose="020B0604020202020204" charset="0"/>
              </a:rPr>
              <a:t>Drunk driving is a criminal offense under the Motor Vehicle Act 1988 in India. Section 185 of the Act states that any person who is found to have alcohol exceeding 30 mg per 100 ml of blood in their system is breaking the law.</a:t>
            </a:r>
            <a:endParaRPr lang="en-IN" sz="1050" dirty="0">
              <a:solidFill>
                <a:schemeClr val="tx1"/>
              </a:solidFill>
              <a:latin typeface="Lexend Exa" panose="020B0604020202020204" charset="0"/>
            </a:endParaRPr>
          </a:p>
          <a:p>
            <a:pPr marL="0" lvl="0" indent="0" algn="l" rtl="0">
              <a:spcBef>
                <a:spcPts val="0"/>
              </a:spcBef>
              <a:spcAft>
                <a:spcPts val="0"/>
              </a:spcAft>
              <a:buNone/>
            </a:pPr>
            <a:endParaRPr sz="1050" dirty="0">
              <a:latin typeface="Lexend Exa" panose="020B0604020202020204" charset="0"/>
            </a:endParaRPr>
          </a:p>
        </p:txBody>
      </p:sp>
      <p:pic>
        <p:nvPicPr>
          <p:cNvPr id="6" name="Picture Placeholder 5">
            <a:extLst>
              <a:ext uri="{FF2B5EF4-FFF2-40B4-BE49-F238E27FC236}">
                <a16:creationId xmlns:a16="http://schemas.microsoft.com/office/drawing/2014/main" id="{1D248891-F959-1B24-DCF3-B29C4EEB2976}"/>
              </a:ext>
            </a:extLst>
          </p:cNvPr>
          <p:cNvPicPr>
            <a:picLocks noGrp="1" noChangeAspect="1"/>
          </p:cNvPicPr>
          <p:nvPr>
            <p:ph type="pic" idx="2"/>
          </p:nvPr>
        </p:nvPicPr>
        <p:blipFill rotWithShape="1">
          <a:blip r:embed="rId3">
            <a:lum bright="70000" contrast="-70000"/>
            <a:extLst>
              <a:ext uri="{BEBA8EAE-BF5A-486C-A8C5-ECC9F3942E4B}">
                <a14:imgProps xmlns:a14="http://schemas.microsoft.com/office/drawing/2010/main">
                  <a14:imgLayer r:embed="rId4">
                    <a14:imgEffect>
                      <a14:saturation sat="0"/>
                    </a14:imgEffect>
                  </a14:imgLayer>
                </a14:imgProps>
              </a:ext>
            </a:extLst>
          </a:blip>
          <a:srcRect t="-3349" b="-3349"/>
          <a:stretch/>
        </p:blipFill>
        <p:spPr>
          <a:xfrm>
            <a:off x="4770316" y="412512"/>
            <a:ext cx="4373684" cy="3329614"/>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sldNum" idx="12"/>
          </p:nvPr>
        </p:nvSpPr>
        <p:spPr>
          <a:xfrm>
            <a:off x="8744209" y="46736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77" name="Google Shape;177;p30"/>
          <p:cNvSpPr txBox="1">
            <a:spLocks noGrp="1"/>
          </p:cNvSpPr>
          <p:nvPr>
            <p:ph type="subTitle" idx="2"/>
          </p:nvPr>
        </p:nvSpPr>
        <p:spPr>
          <a:xfrm>
            <a:off x="2643250" y="2862026"/>
            <a:ext cx="3856800" cy="52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NO AWARENESS</a:t>
            </a:r>
            <a:endParaRPr dirty="0">
              <a:solidFill>
                <a:srgbClr val="FF0000"/>
              </a:solidFill>
            </a:endParaRPr>
          </a:p>
        </p:txBody>
      </p:sp>
      <p:sp>
        <p:nvSpPr>
          <p:cNvPr id="178" name="Google Shape;178;p30"/>
          <p:cNvSpPr txBox="1">
            <a:spLocks noGrp="1"/>
          </p:cNvSpPr>
          <p:nvPr>
            <p:ph type="title"/>
          </p:nvPr>
        </p:nvSpPr>
        <p:spPr>
          <a:xfrm>
            <a:off x="714700" y="330081"/>
            <a:ext cx="77139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tx2"/>
                </a:solidFill>
              </a:rPr>
              <a:t>M</a:t>
            </a:r>
            <a:r>
              <a:rPr lang="en" dirty="0">
                <a:solidFill>
                  <a:schemeClr val="tx2"/>
                </a:solidFill>
              </a:rPr>
              <a:t>AIN REASON OF DRUNK DRIVING RELATED ACCIDENTS</a:t>
            </a:r>
            <a:endParaRPr dirty="0">
              <a:solidFill>
                <a:schemeClr val="tx2"/>
              </a:solidFill>
            </a:endParaRPr>
          </a:p>
        </p:txBody>
      </p:sp>
      <p:sp>
        <p:nvSpPr>
          <p:cNvPr id="179" name="Google Shape;179;p30"/>
          <p:cNvSpPr txBox="1">
            <a:spLocks noGrp="1"/>
          </p:cNvSpPr>
          <p:nvPr>
            <p:ph type="subTitle" idx="3"/>
          </p:nvPr>
        </p:nvSpPr>
        <p:spPr>
          <a:xfrm>
            <a:off x="1321712" y="2104367"/>
            <a:ext cx="6499875" cy="667500"/>
          </a:xfrm>
          <a:prstGeom prst="rect">
            <a:avLst/>
          </a:prstGeom>
        </p:spPr>
        <p:txBody>
          <a:bodyPr spcFirstLastPara="1" wrap="square" lIns="91425" tIns="91425" rIns="91425" bIns="91425" anchor="t" anchorCtr="0">
            <a:noAutofit/>
          </a:bodyPr>
          <a:lstStyle/>
          <a:p>
            <a:pPr marL="0" indent="0" algn="ctr"/>
            <a:r>
              <a:rPr lang="en-US" sz="1400" dirty="0"/>
              <a:t> Safe driving requires the ability to concentrate, make good judgements and quickly react to situations</a:t>
            </a:r>
          </a:p>
          <a:p>
            <a:pPr marL="0" lvl="0" indent="0" algn="ctr" rtl="0">
              <a:spcBef>
                <a:spcPts val="0"/>
              </a:spcBef>
              <a:spcAft>
                <a:spcPts val="0"/>
              </a:spcAft>
              <a:buNone/>
            </a:pPr>
            <a:endParaRPr sz="1400" dirty="0"/>
          </a:p>
        </p:txBody>
      </p:sp>
      <p:sp>
        <p:nvSpPr>
          <p:cNvPr id="180" name="Google Shape;180;p30"/>
          <p:cNvSpPr txBox="1">
            <a:spLocks noGrp="1"/>
          </p:cNvSpPr>
          <p:nvPr>
            <p:ph type="subTitle" idx="4"/>
          </p:nvPr>
        </p:nvSpPr>
        <p:spPr>
          <a:xfrm>
            <a:off x="2643250" y="3369760"/>
            <a:ext cx="3856800" cy="52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SLOW RESPONSE</a:t>
            </a:r>
            <a:endParaRPr dirty="0">
              <a:solidFill>
                <a:srgbClr val="FF0000"/>
              </a:solidFill>
            </a:endParaRPr>
          </a:p>
        </p:txBody>
      </p:sp>
      <p:pic>
        <p:nvPicPr>
          <p:cNvPr id="181" name="Google Shape;181;p30"/>
          <p:cNvPicPr preferRelativeResize="0"/>
          <p:nvPr/>
        </p:nvPicPr>
        <p:blipFill>
          <a:blip r:embed="rId3">
            <a:alphaModFix/>
          </a:blip>
          <a:stretch>
            <a:fillRect/>
          </a:stretch>
        </p:blipFill>
        <p:spPr>
          <a:xfrm rot="2700016">
            <a:off x="7046290" y="4241968"/>
            <a:ext cx="1994997" cy="1843938"/>
          </a:xfrm>
          <a:prstGeom prst="rect">
            <a:avLst/>
          </a:prstGeom>
          <a:noFill/>
          <a:ln>
            <a:noFill/>
          </a:ln>
        </p:spPr>
      </p:pic>
      <p:pic>
        <p:nvPicPr>
          <p:cNvPr id="182" name="Google Shape;182;p30"/>
          <p:cNvPicPr preferRelativeResize="0"/>
          <p:nvPr/>
        </p:nvPicPr>
        <p:blipFill>
          <a:blip r:embed="rId3">
            <a:alphaModFix/>
          </a:blip>
          <a:stretch>
            <a:fillRect/>
          </a:stretch>
        </p:blipFill>
        <p:spPr>
          <a:xfrm rot="2700012">
            <a:off x="7932151" y="3242085"/>
            <a:ext cx="3357726" cy="3103481"/>
          </a:xfrm>
          <a:prstGeom prst="rect">
            <a:avLst/>
          </a:prstGeom>
          <a:noFill/>
          <a:ln>
            <a:noFill/>
          </a:ln>
        </p:spPr>
      </p:pic>
      <p:sp>
        <p:nvSpPr>
          <p:cNvPr id="2" name="TextBox 1">
            <a:extLst>
              <a:ext uri="{FF2B5EF4-FFF2-40B4-BE49-F238E27FC236}">
                <a16:creationId xmlns:a16="http://schemas.microsoft.com/office/drawing/2014/main" id="{0A01D316-0CE9-F162-712C-F41D99B19C8F}"/>
              </a:ext>
            </a:extLst>
          </p:cNvPr>
          <p:cNvSpPr txBox="1"/>
          <p:nvPr/>
        </p:nvSpPr>
        <p:spPr>
          <a:xfrm>
            <a:off x="2643250" y="3899260"/>
            <a:ext cx="3823483" cy="461665"/>
          </a:xfrm>
          <a:prstGeom prst="rect">
            <a:avLst/>
          </a:prstGeom>
          <a:noFill/>
        </p:spPr>
        <p:txBody>
          <a:bodyPr wrap="none" rtlCol="0">
            <a:spAutoFit/>
          </a:bodyPr>
          <a:lstStyle/>
          <a:p>
            <a:pPr marL="0" lvl="0" indent="0" algn="l" rtl="0">
              <a:spcBef>
                <a:spcPts val="0"/>
              </a:spcBef>
              <a:spcAft>
                <a:spcPts val="0"/>
              </a:spcAft>
              <a:buNone/>
            </a:pPr>
            <a:r>
              <a:rPr lang="en-IN" sz="2400" dirty="0">
                <a:solidFill>
                  <a:srgbClr val="FF0000"/>
                </a:solidFill>
                <a:latin typeface="Lexend Exa" panose="020B0604020202020204" charset="0"/>
              </a:rPr>
              <a:t>OVER-CONFIDENCE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0" y="1782499"/>
            <a:ext cx="6431400" cy="8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IDEA</a:t>
            </a:r>
            <a:endParaRPr dirty="0"/>
          </a:p>
        </p:txBody>
      </p:sp>
      <p:sp>
        <p:nvSpPr>
          <p:cNvPr id="149" name="Google Shape;149;p27"/>
          <p:cNvSpPr txBox="1">
            <a:spLocks noGrp="1"/>
          </p:cNvSpPr>
          <p:nvPr>
            <p:ph type="title" idx="2"/>
          </p:nvPr>
        </p:nvSpPr>
        <p:spPr>
          <a:xfrm>
            <a:off x="720000" y="575974"/>
            <a:ext cx="6431400" cy="12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50" name="Google Shape;150;p27"/>
          <p:cNvSpPr txBox="1">
            <a:spLocks noGrp="1"/>
          </p:cNvSpPr>
          <p:nvPr>
            <p:ph type="subTitle" idx="1"/>
          </p:nvPr>
        </p:nvSpPr>
        <p:spPr>
          <a:xfrm>
            <a:off x="720000" y="2706499"/>
            <a:ext cx="6431400" cy="3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HOW IT ALL STARTED:</a:t>
            </a:r>
            <a:endParaRPr sz="1400" dirty="0"/>
          </a:p>
        </p:txBody>
      </p:sp>
      <p:pic>
        <p:nvPicPr>
          <p:cNvPr id="151" name="Google Shape;151;p27"/>
          <p:cNvPicPr preferRelativeResize="0"/>
          <p:nvPr/>
        </p:nvPicPr>
        <p:blipFill>
          <a:blip r:embed="rId3">
            <a:alphaModFix/>
          </a:blip>
          <a:stretch>
            <a:fillRect/>
          </a:stretch>
        </p:blipFill>
        <p:spPr>
          <a:xfrm rot="2700012">
            <a:off x="7708151" y="2943459"/>
            <a:ext cx="3357726" cy="3103481"/>
          </a:xfrm>
          <a:prstGeom prst="rect">
            <a:avLst/>
          </a:prstGeom>
          <a:noFill/>
          <a:ln>
            <a:noFill/>
          </a:ln>
        </p:spPr>
      </p:pic>
      <p:pic>
        <p:nvPicPr>
          <p:cNvPr id="152" name="Google Shape;152;p27"/>
          <p:cNvPicPr preferRelativeResize="0"/>
          <p:nvPr/>
        </p:nvPicPr>
        <p:blipFill>
          <a:blip r:embed="rId3">
            <a:alphaModFix/>
          </a:blip>
          <a:stretch>
            <a:fillRect/>
          </a:stretch>
        </p:blipFill>
        <p:spPr>
          <a:xfrm rot="2700014">
            <a:off x="4594150" y="3094880"/>
            <a:ext cx="5537998" cy="5118666"/>
          </a:xfrm>
          <a:prstGeom prst="rect">
            <a:avLst/>
          </a:prstGeom>
          <a:noFill/>
          <a:ln>
            <a:noFill/>
          </a:ln>
        </p:spPr>
      </p:pic>
    </p:spTree>
    <p:extLst>
      <p:ext uri="{BB962C8B-B14F-4D97-AF65-F5344CB8AC3E}">
        <p14:creationId xmlns:p14="http://schemas.microsoft.com/office/powerpoint/2010/main" val="2564663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5FE6-81BF-CFFD-2A91-0B18F0281690}"/>
              </a:ext>
            </a:extLst>
          </p:cNvPr>
          <p:cNvSpPr>
            <a:spLocks noGrp="1"/>
          </p:cNvSpPr>
          <p:nvPr>
            <p:ph type="title"/>
          </p:nvPr>
        </p:nvSpPr>
        <p:spPr>
          <a:xfrm>
            <a:off x="715099" y="535000"/>
            <a:ext cx="8305147" cy="669300"/>
          </a:xfrm>
        </p:spPr>
        <p:txBody>
          <a:bodyPr/>
          <a:lstStyle/>
          <a:p>
            <a:r>
              <a:rPr lang="en-IN" dirty="0">
                <a:solidFill>
                  <a:schemeClr val="tx2"/>
                </a:solidFill>
              </a:rPr>
              <a:t>THE SOLUTION TO THE PROBLEM</a:t>
            </a:r>
          </a:p>
        </p:txBody>
      </p:sp>
      <p:sp>
        <p:nvSpPr>
          <p:cNvPr id="3" name="Text Placeholder 2">
            <a:extLst>
              <a:ext uri="{FF2B5EF4-FFF2-40B4-BE49-F238E27FC236}">
                <a16:creationId xmlns:a16="http://schemas.microsoft.com/office/drawing/2014/main" id="{70D258EE-9CA9-119B-6B33-4C2F19EB610B}"/>
              </a:ext>
            </a:extLst>
          </p:cNvPr>
          <p:cNvSpPr>
            <a:spLocks noGrp="1"/>
          </p:cNvSpPr>
          <p:nvPr>
            <p:ph type="body" idx="1"/>
          </p:nvPr>
        </p:nvSpPr>
        <p:spPr>
          <a:xfrm>
            <a:off x="715100" y="1204300"/>
            <a:ext cx="8009514" cy="3404100"/>
          </a:xfrm>
        </p:spPr>
        <p:txBody>
          <a:bodyPr/>
          <a:lstStyle/>
          <a:p>
            <a:pPr marL="158750" indent="0">
              <a:buNone/>
            </a:pPr>
            <a:r>
              <a:rPr lang="en-IN" sz="1400" dirty="0"/>
              <a:t>IF WE OBSERVE CLOSELY THE MAIN ISSUE OR THE DEFECT HERE IS THE DRIVER AND HIS STATE</a:t>
            </a:r>
          </a:p>
          <a:p>
            <a:pPr marL="158750" indent="0">
              <a:buNone/>
            </a:pPr>
            <a:endParaRPr lang="en-IN" sz="1400" dirty="0"/>
          </a:p>
          <a:p>
            <a:pPr marL="158750" indent="0">
              <a:buNone/>
            </a:pPr>
            <a:r>
              <a:rPr lang="en-IN" sz="1400" dirty="0"/>
              <a:t>MANY PROGRAMS BY THE LAW ENFORCEMENT AGENCIES ARE ACTIVELY TRYING TO PREVENT DRUNK DRIVING BY IMPOSING FINES BUT THESE ARE IMPLEMENTED AFTER THE DRIVER IS FOUND DRUNK AND THE DAMAGE IS ALREADY DONE SINCE THE DRIVER IS DRIVING IN HIS DRUNK STATE AND POSING AS A THREAT TO OTHER PASSENGERS ON THE ROAD</a:t>
            </a:r>
          </a:p>
          <a:p>
            <a:pPr marL="158750" indent="0">
              <a:buNone/>
            </a:pPr>
            <a:endParaRPr lang="en-IN" sz="1400" dirty="0"/>
          </a:p>
          <a:p>
            <a:pPr marL="158750" indent="0">
              <a:buNone/>
            </a:pPr>
            <a:r>
              <a:rPr lang="en-IN" sz="1400" dirty="0"/>
              <a:t>SO TO PREVENT THIS WE MUST DEVISE A SOLUTION TO STOP A DRUNK PERSON TO DRIVE THE CAR ITSELF </a:t>
            </a:r>
          </a:p>
        </p:txBody>
      </p:sp>
    </p:spTree>
    <p:extLst>
      <p:ext uri="{BB962C8B-B14F-4D97-AF65-F5344CB8AC3E}">
        <p14:creationId xmlns:p14="http://schemas.microsoft.com/office/powerpoint/2010/main" val="2561736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0" y="1782499"/>
            <a:ext cx="6431400" cy="8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APPOACH</a:t>
            </a:r>
            <a:endParaRPr dirty="0"/>
          </a:p>
        </p:txBody>
      </p:sp>
      <p:sp>
        <p:nvSpPr>
          <p:cNvPr id="149" name="Google Shape;149;p27"/>
          <p:cNvSpPr txBox="1">
            <a:spLocks noGrp="1"/>
          </p:cNvSpPr>
          <p:nvPr>
            <p:ph type="title" idx="2"/>
          </p:nvPr>
        </p:nvSpPr>
        <p:spPr>
          <a:xfrm>
            <a:off x="720000" y="575974"/>
            <a:ext cx="6431400" cy="12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50" name="Google Shape;150;p27"/>
          <p:cNvSpPr txBox="1">
            <a:spLocks noGrp="1"/>
          </p:cNvSpPr>
          <p:nvPr>
            <p:ph type="subTitle" idx="1"/>
          </p:nvPr>
        </p:nvSpPr>
        <p:spPr>
          <a:xfrm>
            <a:off x="720000" y="2706499"/>
            <a:ext cx="6431400" cy="3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HOW WE WANT TO SOLVE THIS</a:t>
            </a:r>
            <a:endParaRPr sz="1400" dirty="0"/>
          </a:p>
        </p:txBody>
      </p:sp>
      <p:pic>
        <p:nvPicPr>
          <p:cNvPr id="151" name="Google Shape;151;p27"/>
          <p:cNvPicPr preferRelativeResize="0"/>
          <p:nvPr/>
        </p:nvPicPr>
        <p:blipFill>
          <a:blip r:embed="rId3">
            <a:alphaModFix/>
          </a:blip>
          <a:stretch>
            <a:fillRect/>
          </a:stretch>
        </p:blipFill>
        <p:spPr>
          <a:xfrm rot="2700012">
            <a:off x="7708151" y="2943459"/>
            <a:ext cx="3357726" cy="3103481"/>
          </a:xfrm>
          <a:prstGeom prst="rect">
            <a:avLst/>
          </a:prstGeom>
          <a:noFill/>
          <a:ln>
            <a:noFill/>
          </a:ln>
        </p:spPr>
      </p:pic>
      <p:pic>
        <p:nvPicPr>
          <p:cNvPr id="152" name="Google Shape;152;p27"/>
          <p:cNvPicPr preferRelativeResize="0"/>
          <p:nvPr/>
        </p:nvPicPr>
        <p:blipFill>
          <a:blip r:embed="rId3">
            <a:alphaModFix/>
          </a:blip>
          <a:stretch>
            <a:fillRect/>
          </a:stretch>
        </p:blipFill>
        <p:spPr>
          <a:xfrm rot="2700014">
            <a:off x="4594150" y="3094880"/>
            <a:ext cx="5537998" cy="5118666"/>
          </a:xfrm>
          <a:prstGeom prst="rect">
            <a:avLst/>
          </a:prstGeom>
          <a:noFill/>
          <a:ln>
            <a:noFill/>
          </a:ln>
        </p:spPr>
      </p:pic>
    </p:spTree>
    <p:extLst>
      <p:ext uri="{BB962C8B-B14F-4D97-AF65-F5344CB8AC3E}">
        <p14:creationId xmlns:p14="http://schemas.microsoft.com/office/powerpoint/2010/main" val="4154842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B9ADA3-111E-A2D8-B0F7-AA2A6F0EEA9E}"/>
              </a:ext>
            </a:extLst>
          </p:cNvPr>
          <p:cNvSpPr>
            <a:spLocks noGrp="1"/>
          </p:cNvSpPr>
          <p:nvPr>
            <p:ph type="title" idx="3"/>
          </p:nvPr>
        </p:nvSpPr>
        <p:spPr/>
        <p:txBody>
          <a:bodyPr/>
          <a:lstStyle/>
          <a:p>
            <a:r>
              <a:rPr lang="en-IN" sz="2800" dirty="0">
                <a:solidFill>
                  <a:schemeClr val="tx2"/>
                </a:solidFill>
              </a:rPr>
              <a:t>SYSTEM TO DETECT ALCOHOL AND PREVENT VEHICLE IGNITION</a:t>
            </a:r>
          </a:p>
        </p:txBody>
      </p:sp>
      <p:sp>
        <p:nvSpPr>
          <p:cNvPr id="16" name="Subtitle 15">
            <a:extLst>
              <a:ext uri="{FF2B5EF4-FFF2-40B4-BE49-F238E27FC236}">
                <a16:creationId xmlns:a16="http://schemas.microsoft.com/office/drawing/2014/main" id="{6E9D7447-0D10-661C-894D-9FD976235DBD}"/>
              </a:ext>
            </a:extLst>
          </p:cNvPr>
          <p:cNvSpPr>
            <a:spLocks noGrp="1"/>
          </p:cNvSpPr>
          <p:nvPr>
            <p:ph type="subTitle" idx="2"/>
          </p:nvPr>
        </p:nvSpPr>
        <p:spPr>
          <a:xfrm>
            <a:off x="715100" y="3272590"/>
            <a:ext cx="7796383" cy="831898"/>
          </a:xfrm>
        </p:spPr>
        <p:txBody>
          <a:bodyPr/>
          <a:lstStyle/>
          <a:p>
            <a:pPr marL="501650" indent="-342900">
              <a:buFont typeface="Arial" panose="020B0604020202020204" pitchFamily="34" charset="0"/>
              <a:buChar char="•"/>
            </a:pPr>
            <a:r>
              <a:rPr lang="en-IN" dirty="0"/>
              <a:t>FOCUS ONLY ON THE DRIVER</a:t>
            </a:r>
          </a:p>
          <a:p>
            <a:pPr marL="501650" indent="-342900">
              <a:buFont typeface="Arial" panose="020B0604020202020204" pitchFamily="34" charset="0"/>
              <a:buChar char="•"/>
            </a:pPr>
            <a:r>
              <a:rPr lang="en-IN" dirty="0"/>
              <a:t>FULLY MODULAR</a:t>
            </a:r>
          </a:p>
          <a:p>
            <a:pPr marL="501650" indent="-342900">
              <a:buFont typeface="Arial" panose="020B0604020202020204" pitchFamily="34" charset="0"/>
              <a:buChar char="•"/>
            </a:pPr>
            <a:r>
              <a:rPr lang="en-IN" dirty="0"/>
              <a:t>TAMPER PROOF</a:t>
            </a:r>
          </a:p>
          <a:p>
            <a:pPr marL="501650" indent="-342900">
              <a:buFont typeface="Arial" panose="020B0604020202020204" pitchFamily="34" charset="0"/>
              <a:buChar char="•"/>
            </a:pPr>
            <a:r>
              <a:rPr lang="en-IN" dirty="0"/>
              <a:t>SIMPLE AND EFFECTIVE</a:t>
            </a:r>
          </a:p>
          <a:p>
            <a:pPr marL="501650" indent="-342900">
              <a:buFont typeface="Arial" panose="020B0604020202020204" pitchFamily="34" charset="0"/>
              <a:buChar char="•"/>
            </a:pPr>
            <a:r>
              <a:rPr lang="en-IN" dirty="0"/>
              <a:t>CHEAP TO MANUFACTURE EVEN AT LARGE SCALE</a:t>
            </a:r>
          </a:p>
        </p:txBody>
      </p:sp>
    </p:spTree>
    <p:extLst>
      <p:ext uri="{BB962C8B-B14F-4D97-AF65-F5344CB8AC3E}">
        <p14:creationId xmlns:p14="http://schemas.microsoft.com/office/powerpoint/2010/main" val="3238045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Elegant Simple Chrome - Project Proposal Basic Template by Slidesgo">
  <a:themeElements>
    <a:clrScheme name="Simple Light">
      <a:dk1>
        <a:srgbClr val="FFFFFF"/>
      </a:dk1>
      <a:lt1>
        <a:srgbClr val="424242"/>
      </a:lt1>
      <a:dk2>
        <a:srgbClr val="010101"/>
      </a:dk2>
      <a:lt2>
        <a:srgbClr val="F6C0C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1157</Words>
  <Application>Microsoft Office PowerPoint</Application>
  <PresentationFormat>On-screen Show (16:9)</PresentationFormat>
  <Paragraphs>143</Paragraphs>
  <Slides>23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Bebas Neue</vt:lpstr>
      <vt:lpstr>Arial</vt:lpstr>
      <vt:lpstr>Lexend Exa</vt:lpstr>
      <vt:lpstr>Lexend Exa Light</vt:lpstr>
      <vt:lpstr>Elegant Simple Chrome - Project Proposal Basic Template by Slidesgo</vt:lpstr>
      <vt:lpstr>ALCOHOL SENSING AND IGNITION PREVENTION SYSTEM</vt:lpstr>
      <vt:lpstr>01</vt:lpstr>
      <vt:lpstr>THE PROBLEM</vt:lpstr>
      <vt:lpstr>DRUNK DRIVING</vt:lpstr>
      <vt:lpstr>MAIN REASON OF DRUNK DRIVING RELATED ACCIDENTS</vt:lpstr>
      <vt:lpstr>THE IDEA</vt:lpstr>
      <vt:lpstr>THE SOLUTION TO THE PROBLEM</vt:lpstr>
      <vt:lpstr>THE APPOACH</vt:lpstr>
      <vt:lpstr>SYSTEM TO DETECT ALCOHOL AND PREVENT VEHICLE IGNITION</vt:lpstr>
      <vt:lpstr>THE SYSTEM</vt:lpstr>
      <vt:lpstr>ARDUINO UNO</vt:lpstr>
      <vt:lpstr>OTHER ADDITIONS</vt:lpstr>
      <vt:lpstr>PowerPoint Presentation</vt:lpstr>
      <vt:lpstr>OUR DEMO SYSTEM REQUIRES ONLY 5V DC TO RUN THE SMART CONTROLLER WHICH IN REAL APPLICATION CAN BE SOURCED FROM THE CAR BATTERY TO RUN ALL THE COMPONENTS</vt:lpstr>
      <vt:lpstr>#2 ATMEGA32 MICROCONTROLLER </vt:lpstr>
      <vt:lpstr>#3 MQ3 SENSOR</vt:lpstr>
      <vt:lpstr>#4 ALARM &amp; INDICATING UNIT</vt:lpstr>
      <vt:lpstr>#5 DC MOTOR</vt:lpstr>
      <vt:lpstr>SYSTEM FLOW CHART</vt:lpstr>
      <vt:lpstr>EVALUATION OF THE SYSTEM</vt:lpstr>
      <vt:lpstr>TEST RESULTS</vt:lpstr>
      <vt:lpstr>HERE WE PROPOSED A METHOD TO SENSE THE PRESENCE OF ALCOHOL FROM THE BREADTH OF THE DRIVERS AND CURTAIL THE CATASTROPHIC EFFECTS IT CAN HAVE ON SOCIETY. THE SYSTEM WAS DESIGNED UTILIZING ARDUINO UNO ATMEGA328 AND MQ-3 SENSOR AND ITS ACCURACY AND ITS ABILITY OF FAST RESPONSE AND SIMPLE OPERATION AND LONG CONTINOUS OPERATION AS A KEY PART OF THIS PROPOSAL AND THE MODULAR APPROACH OF THE SYSTEM.</vt:lpstr>
      <vt:lpstr>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Sensing And Automatic Engine Locking System</dc:title>
  <dc:creator>Mahesh Vemula</dc:creator>
  <cp:lastModifiedBy>VEMULA MAHESH</cp:lastModifiedBy>
  <cp:revision>5</cp:revision>
  <dcterms:modified xsi:type="dcterms:W3CDTF">2023-04-23T10:34:45Z</dcterms:modified>
</cp:coreProperties>
</file>