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DAB89C-5B14-40BC-95A6-764225008336}">
          <p14:sldIdLst>
            <p14:sldId id="256"/>
            <p14:sldId id="257"/>
            <p14:sldId id="258"/>
            <p14:sldId id="259"/>
          </p14:sldIdLst>
        </p14:section>
        <p14:section name="Untitled Section" id="{42E791EA-17BD-45C9-9BD4-E6CD3344AC1E}">
          <p14:sldIdLst>
            <p14:sldId id="260"/>
            <p14:sldId id="261"/>
            <p14:sldId id="262"/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21" d="100"/>
          <a:sy n="21" d="100"/>
        </p:scale>
        <p:origin x="72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mma\Desktop\intern\Reaction.xls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amma\Desktop\intern\Reaction.xlsx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amma\Desktop\intern\Reaction.xls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5 categories from the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753-43A3-8C19-D91CEEFC28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753-43A3-8C19-D91CEEFC28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753-43A3-8C19-D91CEEFC28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753-43A3-8C19-D91CEEFC28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753-43A3-8C19-D91CEEFC28AE}"/>
              </c:ext>
            </c:extLst>
          </c:dPt>
          <c:cat>
            <c:strRef>
              <c:f>'sumif and vlookup'!$P$2:$P$6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'sumif and vlookup'!$Q$2:$Q$6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753-43A3-8C19-D91CEEFC2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'sumif and vlookup'!$P$2:$P$17</cx:f>
        <cx:lvl ptCount="16">
          <cx:pt idx="0">Animals</cx:pt>
          <cx:pt idx="1">cooking</cx:pt>
          <cx:pt idx="2">culture</cx:pt>
          <cx:pt idx="3">dogs</cx:pt>
          <cx:pt idx="4">education</cx:pt>
          <cx:pt idx="5">fitness</cx:pt>
          <cx:pt idx="6">food</cx:pt>
          <cx:pt idx="7">healthy eating</cx:pt>
          <cx:pt idx="8">public speaking</cx:pt>
          <cx:pt idx="9">science</cx:pt>
          <cx:pt idx="10">soccer</cx:pt>
          <cx:pt idx="11">Studying</cx:pt>
          <cx:pt idx="12">technology</cx:pt>
          <cx:pt idx="13">tennis</cx:pt>
          <cx:pt idx="14">travel</cx:pt>
          <cx:pt idx="15">veganism</cx:pt>
        </cx:lvl>
      </cx:strDim>
      <cx:numDim type="val">
        <cx:f>'sumif and vlookup'!$Q$2:$Q$17</cx:f>
        <cx:lvl ptCount="16" formatCode="General">
          <cx:pt idx="0">74965</cx:pt>
          <cx:pt idx="1">64756</cx:pt>
          <cx:pt idx="2">66579</cx:pt>
          <cx:pt idx="3">52511</cx:pt>
          <cx:pt idx="4">57436</cx:pt>
          <cx:pt idx="5">55323</cx:pt>
          <cx:pt idx="6">66676</cx:pt>
          <cx:pt idx="7">69339</cx:pt>
          <cx:pt idx="8">49264</cx:pt>
          <cx:pt idx="9">71168</cx:pt>
          <cx:pt idx="10">57783</cx:pt>
          <cx:pt idx="11">54269</cx:pt>
          <cx:pt idx="12">68738</cx:pt>
          <cx:pt idx="13">50339</cx:pt>
          <cx:pt idx="14">64880</cx:pt>
          <cx:pt idx="15">49619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600" b="1" i="0" u="none" strike="noStrike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Category</a:t>
            </a:r>
          </a:p>
          <a:p>
            <a:pPr algn="ctr" rtl="0">
              <a:defRPr/>
            </a:pPr>
            <a:endPara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</cx:rich>
      </cx:tx>
    </cx:title>
    <cx:plotArea>
      <cx:plotAreaRegion>
        <cx:series layoutId="clusteredColumn" uniqueId="{E626A0CE-84E2-4CB4-B572-372995EE7072}">
          <cx:dataId val="0"/>
          <cx:layoutPr>
            <cx:aggregation/>
          </cx:layoutPr>
          <cx:axisId val="1"/>
        </cx:series>
        <cx:series layoutId="paretoLine" ownerIdx="0" uniqueId="{282A0ADD-E370-4DD0-A4FD-C292E9D86FBA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'sumif and vlookup'!$N$2:$N$17</cx:f>
        <cx:lvl ptCount="16">
          <cx:pt idx="0">disgust</cx:pt>
          <cx:pt idx="1">dislike</cx:pt>
          <cx:pt idx="2">scared</cx:pt>
          <cx:pt idx="3">interested</cx:pt>
          <cx:pt idx="4">peeking</cx:pt>
          <cx:pt idx="5">cherish</cx:pt>
          <cx:pt idx="6">hate</cx:pt>
          <cx:pt idx="7">love</cx:pt>
          <cx:pt idx="8">indifferent</cx:pt>
          <cx:pt idx="9">super love</cx:pt>
          <cx:pt idx="10">intrigued</cx:pt>
          <cx:pt idx="11">worried</cx:pt>
          <cx:pt idx="12">like</cx:pt>
          <cx:pt idx="13">heart</cx:pt>
          <cx:pt idx="14">want</cx:pt>
          <cx:pt idx="15">adore</cx:pt>
        </cx:lvl>
      </cx:strDim>
      <cx:numDim type="val">
        <cx:f>'sumif and vlookup'!$O$2:$O$17</cx:f>
        <cx:lvl ptCount="16" formatCode="General">
          <cx:pt idx="0">0</cx:pt>
          <cx:pt idx="1">15480</cx:pt>
          <cx:pt idx="2">23580</cx:pt>
          <cx:pt idx="3">46470</cx:pt>
          <cx:pt idx="4">54565</cx:pt>
          <cx:pt idx="5">105070</cx:pt>
          <cx:pt idx="6">7760</cx:pt>
          <cx:pt idx="7">99710</cx:pt>
          <cx:pt idx="8">30240</cx:pt>
          <cx:pt idx="9">113925</cx:pt>
          <cx:pt idx="10">66375</cx:pt>
          <cx:pt idx="11">17964</cx:pt>
          <cx:pt idx="12">76000</cx:pt>
          <cx:pt idx="13">97320</cx:pt>
          <cx:pt idx="14">107730</cx:pt>
          <cx:pt idx="15">111456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cap="all" spc="1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REACTION TYPES</a:t>
            </a:r>
            <a:endParaRPr lang="en-US" sz="1500" b="1" i="0" u="none" strike="noStrike" cap="all" spc="100" baseline="0">
              <a:solidFill>
                <a:sysClr val="window" lastClr="FFFFFF"/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42D84244-1B7F-4A4F-B347-5BE87D9DA618}"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C164FE17-63AA-4FD9-B165-D06E9E048C83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57038" y="3128105"/>
            <a:ext cx="6941327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MEDIA AND CONTENT CREATION]</a:t>
            </a:r>
          </a:p>
          <a:p>
            <a:pPr algn="ctr">
              <a:lnSpc>
                <a:spcPts val="11059"/>
              </a:lnSpc>
            </a:pPr>
            <a:endParaRPr lang="en-US" sz="6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57200" y="837474"/>
            <a:ext cx="17830800" cy="4697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  <a:p>
            <a:pPr marL="571500" indent="-5715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WE ARE ABLE TO FIND THE VARIOUS KINDS OF DATA USING THE PIE CHART AND BAR CHART</a:t>
            </a:r>
          </a:p>
          <a:p>
            <a:pPr marL="571500" indent="-5715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WE USED THE VLOOKUP AND SUMIF FUNCTION FOR MODERATING THE CONTENT</a:t>
            </a:r>
          </a:p>
          <a:p>
            <a:pPr marL="571500" indent="-5715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DIFFERENT TYPE </a:t>
            </a:r>
            <a:r>
              <a:rPr lang="en-US" sz="3600" spc="-80">
                <a:solidFill>
                  <a:srgbClr val="000000"/>
                </a:solidFill>
                <a:latin typeface="Graphik Regular" panose="020B0503030202060203" pitchFamily="34" charset="0"/>
              </a:rPr>
              <a:t>OF DATA WERE CLEANED A</a:t>
            </a:r>
            <a:endParaRPr lang="en-US" sz="24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9296" y="406154"/>
            <a:ext cx="11317719" cy="5980876"/>
            <a:chOff x="0" y="0"/>
            <a:chExt cx="11564591" cy="352873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1230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782194" y="1909667"/>
            <a:ext cx="9189944" cy="170983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sz="3600" dirty="0"/>
              <a:t>ANALYSIS OF THE DIFFERENT DATA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2801600" y="2095500"/>
            <a:ext cx="1780337" cy="2096033"/>
            <a:chOff x="577754" y="894784"/>
            <a:chExt cx="5772246" cy="3989308"/>
          </a:xfrm>
        </p:grpSpPr>
        <p:sp>
          <p:nvSpPr>
            <p:cNvPr id="17" name="Freeform 17"/>
            <p:cNvSpPr/>
            <p:nvPr/>
          </p:nvSpPr>
          <p:spPr>
            <a:xfrm>
              <a:off x="577754" y="894784"/>
              <a:ext cx="5772246" cy="3989308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10800" y="4555053"/>
            <a:ext cx="7010400" cy="3520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  <a:p>
            <a:pPr algn="ctr">
              <a:lnSpc>
                <a:spcPts val="9600"/>
              </a:lnSpc>
            </a:pPr>
            <a:r>
              <a:rPr lang="en-US" sz="4000" spc="-80" dirty="0" err="1">
                <a:solidFill>
                  <a:srgbClr val="000000"/>
                </a:solidFill>
                <a:latin typeface="Graphik Regular" panose="020B0503030202060203" pitchFamily="34" charset="0"/>
              </a:rPr>
              <a:t>T.Sai</a:t>
            </a:r>
            <a:r>
              <a:rPr lang="en-US" sz="4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vasanth kumar</a:t>
            </a:r>
          </a:p>
          <a:p>
            <a:pPr algn="ctr">
              <a:lnSpc>
                <a:spcPts val="9600"/>
              </a:lnSpc>
            </a:pPr>
            <a:endParaRPr lang="en-US" sz="4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EBF4F8-7C33-6670-40D0-40C8C192DB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982" y="2210983"/>
            <a:ext cx="1416823" cy="17895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6" y="4421228"/>
            <a:ext cx="1854964" cy="161208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924693"/>
            <a:ext cx="1794565" cy="1720710"/>
            <a:chOff x="0" y="80717"/>
            <a:chExt cx="2392752" cy="2294280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362200" y="1508300"/>
            <a:ext cx="10972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      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Data  understanding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040055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      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Data cleaning                  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700535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    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Summary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911648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      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Data analysis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655725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     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Adaptability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01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2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Different type of categories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D9E63882-BFDB-4040-A75A-4048A0FACC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5382973"/>
                  </p:ext>
                </p:extLst>
              </p:nvPr>
            </p:nvGraphicFramePr>
            <p:xfrm>
              <a:off x="5200161" y="342899"/>
              <a:ext cx="10401823" cy="70191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D9E63882-BFDB-4040-A75A-4048A0FAC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0161" y="342899"/>
                <a:ext cx="10401823" cy="70191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3" y="0"/>
              <a:ext cx="2891871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2A06F7D-3271-4D55-819A-0CDE302BE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67253"/>
              </p:ext>
            </p:extLst>
          </p:nvPr>
        </p:nvGraphicFramePr>
        <p:xfrm>
          <a:off x="4267200" y="2023499"/>
          <a:ext cx="7086599" cy="630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237E0F79-6AD0-42D3-B2ED-9991A6BCAD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0118363"/>
                  </p:ext>
                </p:extLst>
              </p:nvPr>
            </p:nvGraphicFramePr>
            <p:xfrm>
              <a:off x="3886200" y="1685151"/>
              <a:ext cx="11854424" cy="72036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237E0F79-6AD0-42D3-B2ED-9991A6BCAD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6200" y="1685151"/>
                <a:ext cx="11854424" cy="72036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125</Words>
  <Application>Microsoft Office PowerPoint</Application>
  <PresentationFormat>Custom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 sai vasanth kumar</cp:lastModifiedBy>
  <cp:revision>15</cp:revision>
  <dcterms:created xsi:type="dcterms:W3CDTF">2006-08-16T00:00:00Z</dcterms:created>
  <dcterms:modified xsi:type="dcterms:W3CDTF">2024-08-04T05:01:36Z</dcterms:modified>
  <dc:identifier>DAEhDyfaYKE</dc:identifier>
</cp:coreProperties>
</file>