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59" r:id="rId8"/>
    <p:sldId id="270" r:id="rId9"/>
    <p:sldId id="271" r:id="rId10"/>
    <p:sldId id="260" r:id="rId11"/>
    <p:sldId id="26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0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0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9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7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6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8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1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82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2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8890-69CA-4AE8-A398-65EB4C192ED1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8" name="Picture 4" descr="http://heuristieken.nl/wiki/images/5/5c/Amstelhaege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33103" y="2654080"/>
            <a:ext cx="48438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 smtClean="0">
                <a:solidFill>
                  <a:srgbClr val="FFFF00"/>
                </a:solidFill>
              </a:rPr>
              <a:t>Stijn Buiteman</a:t>
            </a:r>
          </a:p>
          <a:p>
            <a:r>
              <a:rPr lang="nl-NL" sz="4400" b="1" dirty="0" smtClean="0">
                <a:solidFill>
                  <a:srgbClr val="FFFF00"/>
                </a:solidFill>
              </a:rPr>
              <a:t>Stephan Kok</a:t>
            </a:r>
          </a:p>
          <a:p>
            <a:r>
              <a:rPr lang="nl-NL" sz="4400" b="1" dirty="0" smtClean="0">
                <a:solidFill>
                  <a:srgbClr val="FFFF00"/>
                </a:solidFill>
              </a:rPr>
              <a:t>Tamme Thijs</a:t>
            </a:r>
          </a:p>
        </p:txBody>
      </p:sp>
    </p:spTree>
    <p:extLst>
      <p:ext uri="{BB962C8B-B14F-4D97-AF65-F5344CB8AC3E}">
        <p14:creationId xmlns:p14="http://schemas.microsoft.com/office/powerpoint/2010/main" val="2934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Niet convex; meerdere oplossingen</a:t>
            </a:r>
          </a:p>
          <a:p>
            <a:endParaRPr lang="nl-NL" dirty="0"/>
          </a:p>
          <a:p>
            <a:r>
              <a:rPr lang="nl-NL" dirty="0" smtClean="0"/>
              <a:t>Vergelijkbaar met </a:t>
            </a:r>
            <a:r>
              <a:rPr lang="nl-NL" dirty="0" err="1" smtClean="0"/>
              <a:t>hill</a:t>
            </a:r>
            <a:r>
              <a:rPr lang="nl-NL" dirty="0" smtClean="0"/>
              <a:t> </a:t>
            </a:r>
            <a:r>
              <a:rPr lang="nl-NL" dirty="0" err="1" smtClean="0"/>
              <a:t>climbing</a:t>
            </a:r>
            <a:endParaRPr lang="nl-NL" dirty="0" smtClean="0"/>
          </a:p>
          <a:p>
            <a:r>
              <a:rPr lang="nl-NL" dirty="0" smtClean="0"/>
              <a:t>Maar accepteert ook verslechtering</a:t>
            </a:r>
          </a:p>
          <a:p>
            <a:pPr lvl="1"/>
            <a:r>
              <a:rPr lang="nl-NL" dirty="0" smtClean="0"/>
              <a:t>Moet een stop voor zijn anders geen maximum</a:t>
            </a:r>
          </a:p>
          <a:p>
            <a:pPr lvl="1"/>
            <a:r>
              <a:rPr lang="nl-NL" dirty="0" smtClean="0"/>
              <a:t>Kans op acceptatie verslechtering steeds kleiner</a:t>
            </a:r>
          </a:p>
          <a:p>
            <a:pPr lvl="2"/>
            <a:r>
              <a:rPr lang="nl-NL" dirty="0" smtClean="0"/>
              <a:t>Gesimuleerd door daling temperatuur na elke sprong</a:t>
            </a:r>
          </a:p>
        </p:txBody>
      </p:sp>
    </p:spTree>
    <p:extLst>
      <p:ext uri="{BB962C8B-B14F-4D97-AF65-F5344CB8AC3E}">
        <p14:creationId xmlns:p14="http://schemas.microsoft.com/office/powerpoint/2010/main" val="20846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Voorbeeld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57" y="1706384"/>
            <a:ext cx="60769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0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</a:t>
            </a:r>
          </a:p>
          <a:p>
            <a:r>
              <a:rPr lang="en-GB" dirty="0" err="1" smtClean="0"/>
              <a:t>Mogelijke</a:t>
            </a:r>
            <a:r>
              <a:rPr lang="en-GB" dirty="0" smtClean="0"/>
              <a:t> </a:t>
            </a:r>
            <a:r>
              <a:rPr lang="en-GB" dirty="0" err="1" smtClean="0"/>
              <a:t>oplossingen</a:t>
            </a:r>
            <a:endParaRPr lang="en-GB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77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</a:t>
            </a:r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Huizen bouwen op grond</a:t>
            </a:r>
          </a:p>
          <a:p>
            <a:r>
              <a:rPr lang="nl-NL" dirty="0" smtClean="0"/>
              <a:t>Grond is groen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62" y="314325"/>
            <a:ext cx="61436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</a:t>
            </a:r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Huizen bouwen op grond</a:t>
            </a:r>
          </a:p>
          <a:p>
            <a:r>
              <a:rPr lang="nl-NL" dirty="0" smtClean="0"/>
              <a:t>Grond is groen</a:t>
            </a:r>
          </a:p>
          <a:p>
            <a:endParaRPr lang="nl-NL" dirty="0"/>
          </a:p>
          <a:p>
            <a:r>
              <a:rPr lang="nl-NL" dirty="0" smtClean="0"/>
              <a:t>3 Huizen</a:t>
            </a:r>
          </a:p>
          <a:p>
            <a:pPr lvl="1"/>
            <a:r>
              <a:rPr lang="nl-NL" dirty="0" smtClean="0"/>
              <a:t>Eengezinswoning</a:t>
            </a:r>
          </a:p>
          <a:p>
            <a:pPr lvl="1"/>
            <a:r>
              <a:rPr lang="nl-NL" dirty="0" smtClean="0"/>
              <a:t>Maison</a:t>
            </a:r>
          </a:p>
          <a:p>
            <a:pPr lvl="1"/>
            <a:r>
              <a:rPr lang="nl-NL" dirty="0" smtClean="0"/>
              <a:t>Bungalow</a:t>
            </a:r>
          </a:p>
          <a:p>
            <a:r>
              <a:rPr lang="nl-NL" dirty="0" smtClean="0"/>
              <a:t>Vrijstand is wit</a:t>
            </a:r>
          </a:p>
          <a:p>
            <a:r>
              <a:rPr lang="nl-NL" dirty="0"/>
              <a:t>Huizen worden meer waard</a:t>
            </a:r>
            <a:br>
              <a:rPr lang="nl-NL" dirty="0"/>
            </a:br>
            <a:r>
              <a:rPr lang="nl-NL" dirty="0"/>
              <a:t>de meer </a:t>
            </a:r>
            <a:r>
              <a:rPr lang="nl-NL" dirty="0" err="1"/>
              <a:t>vrijstand</a:t>
            </a:r>
            <a:r>
              <a:rPr lang="nl-NL" dirty="0"/>
              <a:t> ze hebben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365125"/>
            <a:ext cx="61055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Huizen hebben een verplichte</a:t>
            </a:r>
            <a:br>
              <a:rPr lang="nl-NL" dirty="0" smtClean="0"/>
            </a:br>
            <a:r>
              <a:rPr lang="nl-NL" dirty="0" err="1" smtClean="0"/>
              <a:t>vrijstand</a:t>
            </a:r>
            <a:r>
              <a:rPr lang="nl-NL" dirty="0" smtClean="0"/>
              <a:t>. Deze is wit</a:t>
            </a:r>
          </a:p>
          <a:p>
            <a:r>
              <a:rPr lang="nl-NL" dirty="0" smtClean="0"/>
              <a:t>Huizen mogen niet overlappen</a:t>
            </a:r>
          </a:p>
          <a:p>
            <a:r>
              <a:rPr lang="nl-NL" dirty="0" smtClean="0"/>
              <a:t>20 % is van het oppervlakte</a:t>
            </a:r>
            <a:br>
              <a:rPr lang="nl-NL" dirty="0" smtClean="0"/>
            </a:br>
            <a:r>
              <a:rPr lang="nl-NL" dirty="0" smtClean="0"/>
              <a:t>is water</a:t>
            </a:r>
          </a:p>
          <a:p>
            <a:r>
              <a:rPr lang="nl-NL" dirty="0" smtClean="0"/>
              <a:t>Maximaal 4 plassen water van</a:t>
            </a:r>
            <a:br>
              <a:rPr lang="nl-NL" dirty="0" smtClean="0"/>
            </a:br>
            <a:r>
              <a:rPr lang="nl-NL" dirty="0" smtClean="0"/>
              <a:t>een verhouding 1:4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365125"/>
            <a:ext cx="61055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Vind maximale </a:t>
            </a:r>
            <a:r>
              <a:rPr lang="nl-NL" dirty="0" err="1" smtClean="0"/>
              <a:t>vrijstand</a:t>
            </a:r>
            <a:endParaRPr lang="nl-NL" dirty="0" smtClean="0"/>
          </a:p>
          <a:p>
            <a:r>
              <a:rPr lang="nl-NL" dirty="0" smtClean="0"/>
              <a:t>Vind maximale waarde</a:t>
            </a:r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365125"/>
            <a:ext cx="61055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Mogelijke oplossingen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Random alle mogelijkheden: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48000!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20!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48000−20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</m:oMath>
                </a14:m>
                <a:endParaRPr lang="nl-NL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dirty="0" smtClean="0"/>
                  <a:t>-&gt; Constructieve algoritmes zijn zinloos</a:t>
                </a:r>
              </a:p>
              <a:p>
                <a:endParaRPr lang="nl-NL" dirty="0" smtClean="0"/>
              </a:p>
              <a:p>
                <a:r>
                  <a:rPr lang="nl-NL" dirty="0" smtClean="0"/>
                  <a:t>Oplossingen door benadering</a:t>
                </a:r>
              </a:p>
              <a:p>
                <a:pPr lvl="1"/>
                <a:r>
                  <a:rPr lang="nl-NL" b="1" dirty="0" err="1" smtClean="0"/>
                  <a:t>Simulated</a:t>
                </a:r>
                <a:r>
                  <a:rPr lang="nl-NL" b="1" dirty="0" smtClean="0"/>
                  <a:t> </a:t>
                </a:r>
                <a:r>
                  <a:rPr lang="nl-NL" b="1" dirty="0" err="1" smtClean="0"/>
                  <a:t>annealing</a:t>
                </a:r>
                <a:endParaRPr lang="nl-NL" b="1" dirty="0" smtClean="0"/>
              </a:p>
              <a:p>
                <a:pPr lvl="1"/>
                <a:endParaRPr lang="nl-N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6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sampling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Plaats water random</a:t>
            </a:r>
          </a:p>
          <a:p>
            <a:r>
              <a:rPr lang="nl-NL" dirty="0" smtClean="0"/>
              <a:t>Plaat huizen random</a:t>
            </a:r>
          </a:p>
          <a:p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profit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0025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Plaats water random</a:t>
            </a:r>
          </a:p>
          <a:p>
            <a:r>
              <a:rPr lang="nl-NL" dirty="0" smtClean="0"/>
              <a:t>Plaats huizen random</a:t>
            </a:r>
          </a:p>
          <a:p>
            <a:r>
              <a:rPr lang="nl-NL" dirty="0" smtClean="0"/>
              <a:t>Verschuif huizen random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83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Introduction</vt:lpstr>
      <vt:lpstr>Case: Amstelhaege</vt:lpstr>
      <vt:lpstr>Case: Amstelhaege</vt:lpstr>
      <vt:lpstr>Case: Regels</vt:lpstr>
      <vt:lpstr>Case: Opdracht</vt:lpstr>
      <vt:lpstr>Mogelijke oplossingen</vt:lpstr>
      <vt:lpstr>Random sampling</vt:lpstr>
      <vt:lpstr>Hill climbing</vt:lpstr>
      <vt:lpstr>Simulated annealing</vt:lpstr>
      <vt:lpstr>Voorbeeld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Kok</dc:creator>
  <cp:lastModifiedBy>Stephan Kok</cp:lastModifiedBy>
  <cp:revision>20</cp:revision>
  <dcterms:created xsi:type="dcterms:W3CDTF">2016-04-19T13:26:43Z</dcterms:created>
  <dcterms:modified xsi:type="dcterms:W3CDTF">2016-05-12T12:30:19Z</dcterms:modified>
</cp:coreProperties>
</file>