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0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30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19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72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771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26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44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38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17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182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820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8890-69CA-4AE8-A398-65EB4C192ED1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71CA-AFF2-4A10-883D-7B3BE0C0F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62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8" name="Picture 4" descr="http://heuristieken.nl/wiki/images/5/5c/Amstelhaege_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33103" y="2654080"/>
            <a:ext cx="48438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b="1" dirty="0" smtClean="0">
                <a:solidFill>
                  <a:srgbClr val="FFFF00"/>
                </a:solidFill>
              </a:rPr>
              <a:t>Stijn Buiteman</a:t>
            </a:r>
          </a:p>
          <a:p>
            <a:r>
              <a:rPr lang="nl-NL" sz="4400" b="1" dirty="0" smtClean="0">
                <a:solidFill>
                  <a:srgbClr val="FFFF00"/>
                </a:solidFill>
              </a:rPr>
              <a:t>Stephan Kok</a:t>
            </a:r>
          </a:p>
          <a:p>
            <a:r>
              <a:rPr lang="nl-NL" sz="4400" b="1" dirty="0" smtClean="0">
                <a:solidFill>
                  <a:srgbClr val="FFFF00"/>
                </a:solidFill>
              </a:rPr>
              <a:t>Tamme Thijs</a:t>
            </a:r>
          </a:p>
        </p:txBody>
      </p:sp>
    </p:spTree>
    <p:extLst>
      <p:ext uri="{BB962C8B-B14F-4D97-AF65-F5344CB8AC3E}">
        <p14:creationId xmlns:p14="http://schemas.microsoft.com/office/powerpoint/2010/main" val="29342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Case</a:t>
            </a:r>
          </a:p>
          <a:p>
            <a:r>
              <a:rPr lang="en-GB" dirty="0" err="1" smtClean="0"/>
              <a:t>Mogelijke</a:t>
            </a:r>
            <a:r>
              <a:rPr lang="en-GB" dirty="0" smtClean="0"/>
              <a:t> </a:t>
            </a:r>
            <a:r>
              <a:rPr lang="en-GB" dirty="0" err="1" smtClean="0"/>
              <a:t>oplossingen</a:t>
            </a:r>
            <a:endParaRPr lang="en-GB" dirty="0" smtClean="0"/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774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Optimalisatie probleem: </a:t>
            </a:r>
            <a:br>
              <a:rPr lang="nl-NL" dirty="0" smtClean="0"/>
            </a:br>
            <a:r>
              <a:rPr lang="nl-NL" dirty="0" smtClean="0"/>
              <a:t>Max waarde </a:t>
            </a:r>
            <a:r>
              <a:rPr lang="nl-NL" dirty="0" err="1" smtClean="0"/>
              <a:t>vs</a:t>
            </a:r>
            <a:r>
              <a:rPr lang="nl-NL" dirty="0" smtClean="0"/>
              <a:t> Max </a:t>
            </a:r>
            <a:r>
              <a:rPr lang="nl-NL" dirty="0" err="1" smtClean="0"/>
              <a:t>vrijstand</a:t>
            </a:r>
            <a:endParaRPr lang="nl-NL" dirty="0" smtClean="0"/>
          </a:p>
          <a:p>
            <a:r>
              <a:rPr lang="nl-NL" dirty="0" smtClean="0"/>
              <a:t>3 situaties</a:t>
            </a:r>
          </a:p>
          <a:p>
            <a:pPr lvl="1"/>
            <a:r>
              <a:rPr lang="nl-NL" dirty="0" smtClean="0"/>
              <a:t>3 soorten huizen</a:t>
            </a:r>
          </a:p>
          <a:p>
            <a:pPr lvl="1"/>
            <a:r>
              <a:rPr lang="nl-NL" dirty="0" smtClean="0"/>
              <a:t>Verplichte </a:t>
            </a:r>
            <a:r>
              <a:rPr lang="nl-NL" dirty="0" err="1" smtClean="0"/>
              <a:t>vrijstand</a:t>
            </a:r>
            <a:endParaRPr lang="nl-NL" dirty="0" smtClean="0"/>
          </a:p>
          <a:p>
            <a:pPr lvl="1"/>
            <a:r>
              <a:rPr lang="nl-NL" dirty="0" smtClean="0"/>
              <a:t>Waarde van het huis</a:t>
            </a:r>
            <a:endParaRPr lang="nl-NL" dirty="0"/>
          </a:p>
          <a:p>
            <a:r>
              <a:rPr lang="nl-NL" dirty="0" smtClean="0"/>
              <a:t>Meer </a:t>
            </a:r>
            <a:r>
              <a:rPr lang="nl-NL" dirty="0" err="1" smtClean="0"/>
              <a:t>vrijstand</a:t>
            </a:r>
            <a:r>
              <a:rPr lang="nl-NL" dirty="0" smtClean="0"/>
              <a:t> -&gt; huis meer waard</a:t>
            </a:r>
          </a:p>
          <a:p>
            <a:r>
              <a:rPr lang="nl-NL" dirty="0" smtClean="0"/>
              <a:t>20% water</a:t>
            </a:r>
            <a:endParaRPr lang="nl-NL" dirty="0"/>
          </a:p>
          <a:p>
            <a:pPr lvl="1"/>
            <a:r>
              <a:rPr lang="nl-NL" dirty="0" smtClean="0"/>
              <a:t>Max 4 plekken</a:t>
            </a:r>
          </a:p>
          <a:p>
            <a:pPr lvl="1"/>
            <a:r>
              <a:rPr lang="nl-NL" dirty="0" smtClean="0"/>
              <a:t>1:4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77" y="818206"/>
            <a:ext cx="4682556" cy="428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Mogelijke oplossingen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Random alle mogelijkheden: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48000!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20!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48000−20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nl-NL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sup>
                    </m:sSup>
                  </m:oMath>
                </a14:m>
                <a:endParaRPr lang="nl-NL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nl-NL" dirty="0" smtClean="0"/>
                  <a:t>-&gt; Constructieve algoritmes zijn zinloos</a:t>
                </a:r>
              </a:p>
              <a:p>
                <a:endParaRPr lang="nl-NL" dirty="0" smtClean="0"/>
              </a:p>
              <a:p>
                <a:r>
                  <a:rPr lang="nl-NL" dirty="0" smtClean="0"/>
                  <a:t>Oplossingen door benadering</a:t>
                </a:r>
              </a:p>
              <a:p>
                <a:pPr lvl="1"/>
                <a:r>
                  <a:rPr lang="nl-NL" b="1" dirty="0" err="1" smtClean="0"/>
                  <a:t>Simulated</a:t>
                </a:r>
                <a:r>
                  <a:rPr lang="nl-NL" b="1" dirty="0" smtClean="0"/>
                  <a:t> </a:t>
                </a:r>
                <a:r>
                  <a:rPr lang="nl-NL" b="1" dirty="0" err="1" smtClean="0"/>
                  <a:t>annealing</a:t>
                </a:r>
                <a:endParaRPr lang="nl-NL" b="1" dirty="0" smtClean="0"/>
              </a:p>
              <a:p>
                <a:pPr lvl="1"/>
                <a:endParaRPr lang="nl-NL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6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Niet convex; meerdere oplossingen</a:t>
            </a:r>
          </a:p>
          <a:p>
            <a:endParaRPr lang="nl-NL" dirty="0"/>
          </a:p>
          <a:p>
            <a:r>
              <a:rPr lang="nl-NL" dirty="0" smtClean="0"/>
              <a:t>Vergelijkbaar met </a:t>
            </a:r>
            <a:r>
              <a:rPr lang="nl-NL" dirty="0" err="1" smtClean="0"/>
              <a:t>hill</a:t>
            </a:r>
            <a:r>
              <a:rPr lang="nl-NL" dirty="0" smtClean="0"/>
              <a:t> </a:t>
            </a:r>
            <a:r>
              <a:rPr lang="nl-NL" dirty="0" err="1" smtClean="0"/>
              <a:t>climbing</a:t>
            </a:r>
            <a:endParaRPr lang="nl-NL" dirty="0" smtClean="0"/>
          </a:p>
          <a:p>
            <a:r>
              <a:rPr lang="nl-NL" dirty="0" smtClean="0"/>
              <a:t>Maar accepteert ook verslechtering</a:t>
            </a:r>
          </a:p>
          <a:p>
            <a:pPr lvl="1"/>
            <a:r>
              <a:rPr lang="nl-NL" dirty="0" smtClean="0"/>
              <a:t>Moet een stop voor zijn anders geen maximum</a:t>
            </a:r>
          </a:p>
          <a:p>
            <a:pPr lvl="1"/>
            <a:r>
              <a:rPr lang="nl-NL" dirty="0" smtClean="0"/>
              <a:t>Kans op acceptatie verslechtering steeds kleiner</a:t>
            </a:r>
          </a:p>
          <a:p>
            <a:pPr lvl="2"/>
            <a:r>
              <a:rPr lang="nl-NL" dirty="0" smtClean="0"/>
              <a:t>Gesimuleerd door daling temperatuur na elke sprong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0846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Voorbeeld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57" y="1706384"/>
            <a:ext cx="60769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09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Verdeling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Max: 78.8 </a:t>
            </a:r>
            <a:r>
              <a:rPr lang="en-GB" dirty="0" err="1" smtClean="0"/>
              <a:t>miljoen</a:t>
            </a:r>
            <a:endParaRPr lang="en-GB" dirty="0" smtClean="0"/>
          </a:p>
          <a:p>
            <a:r>
              <a:rPr lang="en-GB" dirty="0" smtClean="0"/>
              <a:t>Min: 28.8 </a:t>
            </a:r>
            <a:r>
              <a:rPr lang="en-GB" dirty="0" err="1" smtClean="0"/>
              <a:t>miljoen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Normaal</a:t>
            </a:r>
            <a:r>
              <a:rPr lang="en-GB" dirty="0" smtClean="0"/>
              <a:t> </a:t>
            </a:r>
            <a:r>
              <a:rPr lang="en-GB" dirty="0" err="1" smtClean="0"/>
              <a:t>verdeeld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5" y="1991307"/>
            <a:ext cx="4764087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67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93</Words>
  <Application>Microsoft Office PowerPoint</Application>
  <PresentationFormat>Aangepast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Office Theme</vt:lpstr>
      <vt:lpstr>PowerPoint-presentatie</vt:lpstr>
      <vt:lpstr>Introduction</vt:lpstr>
      <vt:lpstr>Case</vt:lpstr>
      <vt:lpstr>Mogelijke oplossingen</vt:lpstr>
      <vt:lpstr>Simulated annealing</vt:lpstr>
      <vt:lpstr>Voorbeeld</vt:lpstr>
      <vt:lpstr>Verdeling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Kok</dc:creator>
  <cp:lastModifiedBy>Stijn Buiteman</cp:lastModifiedBy>
  <cp:revision>16</cp:revision>
  <dcterms:created xsi:type="dcterms:W3CDTF">2016-04-19T13:26:43Z</dcterms:created>
  <dcterms:modified xsi:type="dcterms:W3CDTF">2016-04-28T09:23:28Z</dcterms:modified>
</cp:coreProperties>
</file>