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65" r:id="rId5"/>
    <p:sldId id="268" r:id="rId6"/>
    <p:sldId id="269" r:id="rId7"/>
    <p:sldId id="259" r:id="rId8"/>
    <p:sldId id="270" r:id="rId9"/>
    <p:sldId id="271" r:id="rId10"/>
    <p:sldId id="260" r:id="rId11"/>
    <p:sldId id="274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Kok" initials="SK" lastIdx="1" clrIdx="0">
    <p:extLst>
      <p:ext uri="{19B8F6BF-5375-455C-9EA6-DF929625EA0E}">
        <p15:presenceInfo xmlns:p15="http://schemas.microsoft.com/office/powerpoint/2012/main" userId="de45eb8bb4113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4DCC1-0A5F-414C-BC0A-259C2AB97066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7C240-E7CE-4C0C-810B-D6FD17CCF4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16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3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28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368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1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94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98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77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69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24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</a:t>
            </a:r>
            <a:r>
              <a:rPr lang="nl-NL" baseline="0" dirty="0" smtClean="0"/>
              <a:t> pakt random een sample uit de gehele toestand.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Hoe je doet; 1,2</a:t>
            </a:r>
          </a:p>
          <a:p>
            <a:endParaRPr lang="nl-NL" baseline="0" dirty="0" smtClean="0"/>
          </a:p>
          <a:p>
            <a:r>
              <a:rPr lang="nl-NL" baseline="0" dirty="0" smtClean="0"/>
              <a:t>Het kan ook gebruikt worden als </a:t>
            </a:r>
            <a:r>
              <a:rPr lang="nl-NL" dirty="0" smtClean="0"/>
              <a:t>Toestandsgrootte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18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57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54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4152" y="5427805"/>
            <a:ext cx="2527848" cy="1430195"/>
          </a:xfrm>
        </p:spPr>
        <p:txBody>
          <a:bodyPr/>
          <a:lstStyle/>
          <a:p>
            <a:r>
              <a:rPr lang="nl-NL" dirty="0" smtClean="0"/>
              <a:t>Stephan Kok</a:t>
            </a:r>
          </a:p>
          <a:p>
            <a:r>
              <a:rPr lang="nl-NL" dirty="0" smtClean="0"/>
              <a:t>Stijn Buiteman</a:t>
            </a:r>
          </a:p>
          <a:p>
            <a:r>
              <a:rPr lang="nl-NL" dirty="0" smtClean="0"/>
              <a:t>Tamme Thijs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817322" y="2641600"/>
            <a:ext cx="85684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 in </a:t>
            </a:r>
            <a:r>
              <a:rPr lang="en-US" sz="6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Amstelhaege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</a:t>
            </a:r>
            <a:r>
              <a:rPr lang="nl-NL" dirty="0" err="1" smtClean="0"/>
              <a:t>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089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Vergelijkbaar met Hill </a:t>
            </a:r>
            <a:r>
              <a:rPr lang="nl-NL" dirty="0" err="1" smtClean="0"/>
              <a:t>Climber</a:t>
            </a:r>
            <a:endParaRPr lang="nl-NL" dirty="0"/>
          </a:p>
          <a:p>
            <a:r>
              <a:rPr lang="nl-NL" dirty="0" smtClean="0"/>
              <a:t>Accepteert </a:t>
            </a:r>
            <a:r>
              <a:rPr lang="nl-NL" dirty="0" smtClean="0"/>
              <a:t>ook verslechtering</a:t>
            </a:r>
          </a:p>
          <a:p>
            <a:pPr lvl="1"/>
            <a:r>
              <a:rPr lang="nl-NL" dirty="0" smtClean="0"/>
              <a:t>Moet een stop voor zijn anders geen maximum</a:t>
            </a:r>
          </a:p>
          <a:p>
            <a:pPr lvl="1"/>
            <a:r>
              <a:rPr lang="nl-NL" dirty="0" smtClean="0"/>
              <a:t>Kans op acceptatie verslechtering steeds kleiner</a:t>
            </a:r>
          </a:p>
          <a:p>
            <a:pPr lvl="2"/>
            <a:r>
              <a:rPr lang="nl-NL" dirty="0" smtClean="0"/>
              <a:t>Gesimuleerd door daling </a:t>
            </a:r>
            <a:r>
              <a:rPr lang="nl-NL" dirty="0" smtClean="0"/>
              <a:t>temperatuur </a:t>
            </a:r>
            <a:r>
              <a:rPr lang="nl-NL" dirty="0" smtClean="0"/>
              <a:t>na elke </a:t>
            </a:r>
            <a:r>
              <a:rPr lang="nl-NL" dirty="0" smtClean="0"/>
              <a:t>sprong</a:t>
            </a:r>
          </a:p>
          <a:p>
            <a:endParaRPr lang="nl-NL" dirty="0" smtClean="0"/>
          </a:p>
          <a:p>
            <a:r>
              <a:rPr lang="nl-NL" dirty="0" smtClean="0"/>
              <a:t>Dus vindt globale maxima</a:t>
            </a:r>
            <a:endParaRPr lang="nl-N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9" y="1196623"/>
            <a:ext cx="6245541" cy="3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5751" y="3338159"/>
            <a:ext cx="1257300" cy="54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Resultaten &amp; </a:t>
            </a:r>
            <a:r>
              <a:rPr lang="nl-NL" dirty="0"/>
              <a:t>discussie</a:t>
            </a:r>
            <a:br>
              <a:rPr lang="nl-NL" dirty="0"/>
            </a:br>
            <a:r>
              <a:rPr lang="nl-NL" sz="3200" dirty="0"/>
              <a:t>Random </a:t>
            </a:r>
            <a:r>
              <a:rPr lang="nl-NL" sz="3200" dirty="0" smtClean="0"/>
              <a:t>sampling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7933" cy="4351338"/>
          </a:xfrm>
        </p:spPr>
        <p:txBody>
          <a:bodyPr/>
          <a:lstStyle/>
          <a:p>
            <a:r>
              <a:rPr lang="nl-NL" dirty="0" err="1" smtClean="0"/>
              <a:t>Gaussian</a:t>
            </a:r>
            <a:r>
              <a:rPr lang="nl-NL" dirty="0" smtClean="0"/>
              <a:t> distributie voor state </a:t>
            </a:r>
            <a:r>
              <a:rPr lang="nl-NL" dirty="0" err="1" smtClean="0"/>
              <a:t>space</a:t>
            </a:r>
            <a:endParaRPr lang="nl-NL" dirty="0" smtClean="0"/>
          </a:p>
          <a:p>
            <a:r>
              <a:rPr lang="nl-NL" dirty="0" smtClean="0"/>
              <a:t>Duurt ~3 uur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Max 65 </a:t>
            </a:r>
            <a:r>
              <a:rPr lang="nl-NL" dirty="0" err="1" smtClean="0"/>
              <a:t>mil</a:t>
            </a:r>
            <a:endParaRPr lang="nl-NL" dirty="0" smtClean="0"/>
          </a:p>
          <a:p>
            <a:r>
              <a:rPr lang="nl-NL" dirty="0" err="1" smtClean="0"/>
              <a:t>Mean</a:t>
            </a:r>
            <a:r>
              <a:rPr lang="nl-NL" dirty="0" smtClean="0"/>
              <a:t> 45 </a:t>
            </a:r>
            <a:r>
              <a:rPr lang="nl-NL" dirty="0" err="1" smtClean="0"/>
              <a:t>mil</a:t>
            </a:r>
            <a:endParaRPr lang="nl-N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1981818"/>
            <a:ext cx="5825067" cy="38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Resultaten &amp; </a:t>
            </a:r>
            <a:r>
              <a:rPr lang="nl-NL" dirty="0"/>
              <a:t>discussie</a:t>
            </a:r>
            <a:br>
              <a:rPr lang="nl-NL" dirty="0"/>
            </a:br>
            <a:r>
              <a:rPr lang="nl-NL" sz="3200" dirty="0"/>
              <a:t>Hill </a:t>
            </a:r>
            <a:r>
              <a:rPr lang="nl-NL" sz="3200" dirty="0" err="1" smtClean="0"/>
              <a:t>Climber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Duurt </a:t>
            </a:r>
            <a:r>
              <a:rPr lang="nl-NL" dirty="0"/>
              <a:t>~</a:t>
            </a:r>
            <a:r>
              <a:rPr lang="nl-NL" dirty="0" smtClean="0"/>
              <a:t>10 min</a:t>
            </a:r>
          </a:p>
          <a:p>
            <a:r>
              <a:rPr lang="nl-NL" dirty="0" smtClean="0"/>
              <a:t>Max 107 </a:t>
            </a:r>
            <a:r>
              <a:rPr lang="nl-NL" dirty="0" err="1" smtClean="0"/>
              <a:t>mil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89" y="1218720"/>
            <a:ext cx="4628444" cy="456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" y="3477824"/>
            <a:ext cx="6743493" cy="33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Resultaten &amp; </a:t>
            </a:r>
            <a:r>
              <a:rPr lang="nl-NL" dirty="0"/>
              <a:t>discussie</a:t>
            </a:r>
            <a:br>
              <a:rPr lang="nl-NL" dirty="0"/>
            </a:br>
            <a:r>
              <a:rPr lang="nl-NL" sz="3200" dirty="0" err="1" smtClean="0"/>
              <a:t>Simulated</a:t>
            </a:r>
            <a:r>
              <a:rPr lang="nl-NL" sz="3200" dirty="0" smtClean="0"/>
              <a:t> </a:t>
            </a:r>
            <a:r>
              <a:rPr lang="nl-NL" sz="3200" dirty="0" err="1" smtClean="0"/>
              <a:t>Annealing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719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20, 40 of 60 huizen?</a:t>
            </a:r>
          </a:p>
          <a:p>
            <a:endParaRPr lang="nl-NL" dirty="0"/>
          </a:p>
          <a:p>
            <a:r>
              <a:rPr lang="nl-NL" dirty="0" smtClean="0"/>
              <a:t>Voor </a:t>
            </a:r>
            <a:r>
              <a:rPr lang="nl-NL" dirty="0" err="1" smtClean="0"/>
              <a:t>vrijstand</a:t>
            </a:r>
            <a:r>
              <a:rPr lang="nl-NL" dirty="0" smtClean="0"/>
              <a:t> en voor 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Resultaten &amp; discussie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17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beste is dus…</a:t>
            </a: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Conclusie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9754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en-GB" dirty="0" err="1" smtClean="0"/>
              <a:t>Algoritmes</a:t>
            </a:r>
            <a:endParaRPr lang="en-GB" dirty="0" smtClean="0"/>
          </a:p>
          <a:p>
            <a:r>
              <a:rPr lang="nl-NL" dirty="0" smtClean="0"/>
              <a:t>Resultaten &amp; </a:t>
            </a:r>
            <a:r>
              <a:rPr lang="nl-NL" dirty="0" smtClean="0"/>
              <a:t>discussie</a:t>
            </a:r>
            <a:endParaRPr lang="en-GB" dirty="0" smtClean="0"/>
          </a:p>
          <a:p>
            <a:r>
              <a:rPr lang="en-GB" dirty="0" err="1" smtClean="0"/>
              <a:t>Conclusie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Huizen </a:t>
            </a:r>
            <a:r>
              <a:rPr lang="nl-NL" dirty="0" smtClean="0"/>
              <a:t>bouwen op grond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Vind </a:t>
            </a:r>
            <a:r>
              <a:rPr lang="nl-NL" dirty="0"/>
              <a:t>maximale </a:t>
            </a:r>
            <a:r>
              <a:rPr lang="nl-NL" dirty="0" smtClean="0"/>
              <a:t>vrijstaande ruimte</a:t>
            </a:r>
            <a:endParaRPr lang="nl-NL" dirty="0"/>
          </a:p>
          <a:p>
            <a:r>
              <a:rPr lang="nl-NL" dirty="0"/>
              <a:t>Vind maximale waarde</a:t>
            </a:r>
          </a:p>
          <a:p>
            <a:endParaRPr lang="nl-NL" dirty="0" smtClean="0"/>
          </a:p>
          <a:p>
            <a:r>
              <a:rPr lang="nl-NL" dirty="0" smtClean="0"/>
              <a:t>Vrijstaande ruimte ↑</a:t>
            </a:r>
            <a:br>
              <a:rPr lang="nl-NL" dirty="0" smtClean="0"/>
            </a:br>
            <a:r>
              <a:rPr lang="nl-NL" dirty="0" smtClean="0"/>
              <a:t>Winst</a:t>
            </a:r>
            <a:r>
              <a:rPr lang="nl-NL" dirty="0"/>
              <a:t> </a:t>
            </a:r>
            <a:r>
              <a:rPr lang="nl-NL" dirty="0" smtClean="0"/>
              <a:t>↑</a:t>
            </a:r>
          </a:p>
          <a:p>
            <a:r>
              <a:rPr lang="nl-NL" dirty="0" smtClean="0"/>
              <a:t>3 </a:t>
            </a:r>
            <a:r>
              <a:rPr lang="nl-NL" dirty="0" smtClean="0"/>
              <a:t>situaties </a:t>
            </a:r>
            <a:endParaRPr lang="nl-NL" dirty="0" smtClean="0"/>
          </a:p>
          <a:p>
            <a:pPr lvl="1"/>
            <a:r>
              <a:rPr lang="nl-NL" dirty="0"/>
              <a:t>20, 40, </a:t>
            </a:r>
            <a:r>
              <a:rPr lang="nl-NL" dirty="0" smtClean="0"/>
              <a:t>60 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Huizen bouwen op grond</a:t>
            </a:r>
          </a:p>
          <a:p>
            <a:r>
              <a:rPr lang="nl-NL" dirty="0"/>
              <a:t>3 </a:t>
            </a:r>
            <a:r>
              <a:rPr lang="nl-NL" dirty="0" smtClean="0"/>
              <a:t>soorten huizen</a:t>
            </a:r>
            <a:endParaRPr lang="nl-NL" dirty="0"/>
          </a:p>
          <a:p>
            <a:pPr lvl="1"/>
            <a:r>
              <a:rPr lang="nl-NL" dirty="0" smtClean="0"/>
              <a:t>Eengezinswoning</a:t>
            </a:r>
          </a:p>
          <a:p>
            <a:pPr lvl="1"/>
            <a:r>
              <a:rPr lang="nl-NL" dirty="0" smtClean="0"/>
              <a:t>Bungalow</a:t>
            </a:r>
          </a:p>
          <a:p>
            <a:pPr lvl="1"/>
            <a:r>
              <a:rPr lang="nl-NL" dirty="0" smtClean="0"/>
              <a:t>Maison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Vrijstaande ruimte ↑</a:t>
            </a:r>
            <a:br>
              <a:rPr lang="nl-NL" dirty="0" smtClean="0"/>
            </a:br>
            <a:r>
              <a:rPr lang="nl-NL" dirty="0" smtClean="0"/>
              <a:t>Winst</a:t>
            </a:r>
            <a:r>
              <a:rPr lang="nl-NL" dirty="0"/>
              <a:t> </a:t>
            </a:r>
            <a:r>
              <a:rPr lang="nl-NL" dirty="0" smtClean="0"/>
              <a:t>↑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3431" y="1387818"/>
            <a:ext cx="155257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531" y="2575190"/>
            <a:ext cx="300990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781" y="4987131"/>
            <a:ext cx="2562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49" y="1398931"/>
            <a:ext cx="1552575" cy="1314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49" y="2586303"/>
            <a:ext cx="3009900" cy="1971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99" y="4998244"/>
            <a:ext cx="2562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431" y="1387818"/>
            <a:ext cx="1552575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531" y="2575190"/>
            <a:ext cx="3009900" cy="1971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81" y="4987131"/>
            <a:ext cx="2562225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180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Huizen mogen niet overlappen</a:t>
            </a:r>
          </a:p>
          <a:p>
            <a:endParaRPr lang="nl-NL" dirty="0" smtClean="0"/>
          </a:p>
          <a:p>
            <a:r>
              <a:rPr lang="nl-NL" dirty="0" smtClean="0"/>
              <a:t>20 % is van het oppervlakte</a:t>
            </a:r>
            <a:br>
              <a:rPr lang="nl-NL" dirty="0" smtClean="0"/>
            </a:br>
            <a:r>
              <a:rPr lang="nl-NL" dirty="0" smtClean="0"/>
              <a:t>is water</a:t>
            </a:r>
          </a:p>
          <a:p>
            <a:endParaRPr lang="nl-NL" dirty="0" smtClean="0"/>
          </a:p>
          <a:p>
            <a:r>
              <a:rPr lang="nl-NL" dirty="0" smtClean="0"/>
              <a:t>Maximaal 4 plassen water van</a:t>
            </a:r>
            <a:br>
              <a:rPr lang="nl-NL" dirty="0" smtClean="0"/>
            </a:br>
            <a:r>
              <a:rPr lang="nl-NL" dirty="0" smtClean="0"/>
              <a:t>een verhouding 1:4</a:t>
            </a:r>
          </a:p>
          <a:p>
            <a:endParaRPr lang="nl-NL" dirty="0" smtClean="0"/>
          </a:p>
          <a:p>
            <a:r>
              <a:rPr lang="nl-NL" dirty="0" smtClean="0"/>
              <a:t>leg uit wat vrijstaande ruimte </a:t>
            </a:r>
            <a:br>
              <a:rPr lang="nl-NL" dirty="0" smtClean="0"/>
            </a:br>
            <a:r>
              <a:rPr lang="nl-NL" dirty="0" smtClean="0"/>
              <a:t>is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6549" y="1208530"/>
            <a:ext cx="1952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4386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Vraagstelling:</a:t>
            </a:r>
            <a:br>
              <a:rPr lang="nl-NL" dirty="0" smtClean="0"/>
            </a:br>
            <a:r>
              <a:rPr lang="nl-NL" dirty="0" smtClean="0"/>
              <a:t>Welk algoritme</a:t>
            </a:r>
            <a:r>
              <a:rPr lang="nl-NL" dirty="0" smtClean="0"/>
              <a:t>, met welke parameters levert de meeste winst/vrijstaande ruimte op per case?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49" y="1398931"/>
            <a:ext cx="15525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49" y="2586303"/>
            <a:ext cx="3009900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799" y="4998244"/>
            <a:ext cx="2562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Toestandsgrootte complexiteit </a:t>
                </a:r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nl-NL" dirty="0" smtClean="0"/>
              </a:p>
              <a:p>
                <a:r>
                  <a:rPr lang="nl-NL" dirty="0" smtClean="0"/>
                  <a:t>Optimalisatie probleem</a:t>
                </a:r>
                <a:br>
                  <a:rPr lang="nl-NL" dirty="0" smtClean="0"/>
                </a:br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lvl="1"/>
                <a:r>
                  <a:rPr lang="nl-NL" dirty="0" smtClean="0"/>
                  <a:t>Random sampling</a:t>
                </a:r>
              </a:p>
              <a:p>
                <a:pPr lvl="1"/>
                <a:r>
                  <a:rPr lang="nl-NL" dirty="0" smtClean="0"/>
                  <a:t>Hill Climbing</a:t>
                </a:r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156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Je </a:t>
            </a:r>
            <a:r>
              <a:rPr lang="nl-NL" dirty="0"/>
              <a:t>pakt random een sample uit de gehele toestand.</a:t>
            </a:r>
          </a:p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Plaats het water en de huizen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Bereken de winst/vrijstaande </a:t>
            </a:r>
            <a:r>
              <a:rPr lang="nl-NL" dirty="0"/>
              <a:t>ruimte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Toestandsgrootte bepalen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002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/>
              <a:t>C</a:t>
            </a:r>
            <a:r>
              <a:rPr lang="nl-NL" dirty="0" smtClean="0"/>
              <a:t>limbing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Random Sample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Verschuif huizen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Accepteer </a:t>
            </a:r>
            <a:r>
              <a:rPr lang="nl-NL" b="1" u="sng" dirty="0" smtClean="0"/>
              <a:t>alleen </a:t>
            </a:r>
            <a:r>
              <a:rPr lang="nl-NL" dirty="0" smtClean="0"/>
              <a:t>wanneer het meer waard is</a:t>
            </a:r>
          </a:p>
          <a:p>
            <a:pPr marL="514350" indent="-514350">
              <a:buFont typeface="+mj-lt"/>
              <a:buAutoNum type="arabicPeriod"/>
            </a:pPr>
            <a:endParaRPr lang="nl-NL" b="1" u="sng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Lokale maxima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9" y="1196623"/>
            <a:ext cx="6245541" cy="3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317</Words>
  <Application>Microsoft Office PowerPoint</Application>
  <PresentationFormat>Widescreen</PresentationFormat>
  <Paragraphs>114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</vt:lpstr>
      <vt:lpstr>Case: Amstelhaege</vt:lpstr>
      <vt:lpstr>Case: Amstelhaege</vt:lpstr>
      <vt:lpstr>Case: Regels</vt:lpstr>
      <vt:lpstr>Case: Opdracht</vt:lpstr>
      <vt:lpstr>Mogelijke oplossingen</vt:lpstr>
      <vt:lpstr>Random sampling</vt:lpstr>
      <vt:lpstr>Hill Climbing</vt:lpstr>
      <vt:lpstr>Simulated Annealing</vt:lpstr>
      <vt:lpstr>Resultaten &amp; discussie Random sampling</vt:lpstr>
      <vt:lpstr>Resultaten &amp; discussie Hill Climber</vt:lpstr>
      <vt:lpstr>Resultaten &amp; discussie Simulated Annealing</vt:lpstr>
      <vt:lpstr>Resultaten &amp; discussie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42</cp:revision>
  <dcterms:created xsi:type="dcterms:W3CDTF">2016-04-19T13:26:43Z</dcterms:created>
  <dcterms:modified xsi:type="dcterms:W3CDTF">2016-05-17T14:12:03Z</dcterms:modified>
</cp:coreProperties>
</file>