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601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307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19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72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771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026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44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387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217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182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8890-69CA-4AE8-A398-65EB4C192ED1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820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88890-69CA-4AE8-A398-65EB4C192ED1}" type="datetimeFigureOut">
              <a:rPr lang="nl-NL" smtClean="0"/>
              <a:t>21-4-2016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171CA-AFF2-4A10-883D-7B3BE0C0F8A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462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8" name="Picture 4" descr="http://heuristieken.nl/wiki/images/5/5c/Amstelhaege_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6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33103" y="2654080"/>
            <a:ext cx="48438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b="1" dirty="0" smtClean="0">
                <a:solidFill>
                  <a:srgbClr val="FFFF00"/>
                </a:solidFill>
              </a:rPr>
              <a:t>Stijn Buiteman</a:t>
            </a:r>
          </a:p>
          <a:p>
            <a:r>
              <a:rPr lang="nl-NL" sz="4400" b="1" dirty="0" smtClean="0">
                <a:solidFill>
                  <a:srgbClr val="FFFF00"/>
                </a:solidFill>
              </a:rPr>
              <a:t>Stephan Kok</a:t>
            </a:r>
          </a:p>
          <a:p>
            <a:r>
              <a:rPr lang="nl-NL" sz="4400" b="1" dirty="0" smtClean="0">
                <a:solidFill>
                  <a:srgbClr val="FFFF00"/>
                </a:solidFill>
              </a:rPr>
              <a:t>Tamme Thijs</a:t>
            </a:r>
          </a:p>
        </p:txBody>
      </p:sp>
    </p:spTree>
    <p:extLst>
      <p:ext uri="{BB962C8B-B14F-4D97-AF65-F5344CB8AC3E}">
        <p14:creationId xmlns:p14="http://schemas.microsoft.com/office/powerpoint/2010/main" val="29342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Case</a:t>
            </a:r>
          </a:p>
          <a:p>
            <a:r>
              <a:rPr lang="en-GB" dirty="0" err="1" smtClean="0"/>
              <a:t>Mogelijke</a:t>
            </a:r>
            <a:r>
              <a:rPr lang="en-GB" dirty="0" smtClean="0"/>
              <a:t> </a:t>
            </a:r>
            <a:r>
              <a:rPr lang="en-GB" dirty="0" err="1" smtClean="0"/>
              <a:t>oplossingen</a:t>
            </a:r>
            <a:endParaRPr lang="en-GB" dirty="0" smtClean="0"/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7744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Case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Optimalisatie probleem: </a:t>
            </a:r>
            <a:br>
              <a:rPr lang="nl-NL" dirty="0" smtClean="0"/>
            </a:br>
            <a:r>
              <a:rPr lang="nl-NL" dirty="0" smtClean="0"/>
              <a:t>Max waarde </a:t>
            </a:r>
            <a:r>
              <a:rPr lang="nl-NL" dirty="0" err="1" smtClean="0"/>
              <a:t>vs</a:t>
            </a:r>
            <a:r>
              <a:rPr lang="nl-NL" dirty="0" smtClean="0"/>
              <a:t> Max </a:t>
            </a:r>
            <a:r>
              <a:rPr lang="nl-NL" dirty="0" err="1" smtClean="0"/>
              <a:t>vrijstand</a:t>
            </a:r>
            <a:endParaRPr lang="nl-NL" dirty="0" smtClean="0"/>
          </a:p>
          <a:p>
            <a:r>
              <a:rPr lang="nl-NL" dirty="0" smtClean="0"/>
              <a:t>3 situaties</a:t>
            </a:r>
          </a:p>
          <a:p>
            <a:pPr lvl="1"/>
            <a:r>
              <a:rPr lang="nl-NL" dirty="0" smtClean="0"/>
              <a:t>3 soorten huizen</a:t>
            </a:r>
          </a:p>
          <a:p>
            <a:pPr lvl="1"/>
            <a:r>
              <a:rPr lang="nl-NL" dirty="0" smtClean="0"/>
              <a:t>Verplichte </a:t>
            </a:r>
            <a:r>
              <a:rPr lang="nl-NL" dirty="0" err="1" smtClean="0"/>
              <a:t>vrijstand</a:t>
            </a:r>
            <a:endParaRPr lang="nl-NL" dirty="0" smtClean="0"/>
          </a:p>
          <a:p>
            <a:pPr lvl="1"/>
            <a:r>
              <a:rPr lang="nl-NL" dirty="0" smtClean="0"/>
              <a:t>Waarde van het </a:t>
            </a:r>
            <a:r>
              <a:rPr lang="nl-NL" dirty="0" smtClean="0"/>
              <a:t>huis</a:t>
            </a:r>
            <a:endParaRPr lang="nl-NL" dirty="0"/>
          </a:p>
          <a:p>
            <a:r>
              <a:rPr lang="nl-NL" dirty="0" smtClean="0"/>
              <a:t>Meer </a:t>
            </a:r>
            <a:r>
              <a:rPr lang="nl-NL" dirty="0" err="1" smtClean="0"/>
              <a:t>vrijstand</a:t>
            </a:r>
            <a:r>
              <a:rPr lang="nl-NL" dirty="0" smtClean="0"/>
              <a:t> -&gt; huis meer </a:t>
            </a:r>
            <a:r>
              <a:rPr lang="nl-NL" dirty="0" smtClean="0"/>
              <a:t>waard</a:t>
            </a:r>
          </a:p>
          <a:p>
            <a:r>
              <a:rPr lang="nl-NL" dirty="0" smtClean="0"/>
              <a:t>20% water</a:t>
            </a:r>
            <a:endParaRPr lang="nl-NL" dirty="0"/>
          </a:p>
          <a:p>
            <a:pPr lvl="1"/>
            <a:r>
              <a:rPr lang="nl-NL" dirty="0" smtClean="0"/>
              <a:t>Max 4 plekken</a:t>
            </a:r>
          </a:p>
          <a:p>
            <a:pPr lvl="1"/>
            <a:r>
              <a:rPr lang="nl-NL" dirty="0" smtClean="0"/>
              <a:t>1:4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77" y="818206"/>
            <a:ext cx="4682556" cy="428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5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Mogelijke oplossingen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Random alle </a:t>
                </a:r>
                <a:r>
                  <a:rPr lang="nl-NL" dirty="0" smtClean="0"/>
                  <a:t>mogelijkheden:</a:t>
                </a:r>
                <a:endParaRPr lang="nl-NL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48000!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20!</m:t>
                        </m:r>
                        <m:d>
                          <m:d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48000−20</m:t>
                            </m:r>
                          </m:e>
                        </m:d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nl-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sup>
                    </m:sSup>
                  </m:oMath>
                </a14:m>
                <a:endParaRPr lang="nl-NL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nl-NL" dirty="0" smtClean="0"/>
                  <a:t>-&gt; Constructieve algoritmes zijn zinloos</a:t>
                </a:r>
              </a:p>
              <a:p>
                <a:endParaRPr lang="nl-NL" dirty="0" smtClean="0"/>
              </a:p>
              <a:p>
                <a:r>
                  <a:rPr lang="nl-NL" dirty="0" smtClean="0"/>
                  <a:t>Oplossingen door benadering</a:t>
                </a:r>
              </a:p>
              <a:p>
                <a:pPr lvl="1"/>
                <a:r>
                  <a:rPr lang="nl-NL" b="1" dirty="0" smtClean="0"/>
                  <a:t>Uitdijen</a:t>
                </a:r>
                <a:endParaRPr lang="nl-NL" b="1" dirty="0"/>
              </a:p>
              <a:p>
                <a:pPr lvl="1"/>
                <a:r>
                  <a:rPr lang="nl-NL" b="1" dirty="0" err="1" smtClean="0"/>
                  <a:t>Simulated</a:t>
                </a:r>
                <a:r>
                  <a:rPr lang="nl-NL" b="1" dirty="0" smtClean="0"/>
                  <a:t> </a:t>
                </a:r>
                <a:r>
                  <a:rPr lang="nl-NL" b="1" dirty="0" err="1" smtClean="0"/>
                  <a:t>annealing</a:t>
                </a:r>
                <a:endParaRPr lang="nl-NL" b="1" dirty="0" smtClean="0"/>
              </a:p>
              <a:p>
                <a:pPr lvl="1"/>
                <a:endParaRPr lang="nl-NL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lh4.googleusercontent.com/EP9F0uIUkJ6JvNwyf1_4p5AvC1ciaiezyUuGvTVi1xnF7JMnDeWGQXq7UE7y6f3nMxHYnC0Jcld9Moe1r5z0oh4jG_ChsLly0s-_XWb7S1LSX5HHlCt6bbVM9EeRH0b_ogEquue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407" y="3635331"/>
            <a:ext cx="573405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64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smtClean="0"/>
              <a:t>Niet convex; meerdere oplossingen</a:t>
            </a:r>
          </a:p>
          <a:p>
            <a:endParaRPr lang="nl-NL" dirty="0"/>
          </a:p>
          <a:p>
            <a:r>
              <a:rPr lang="nl-NL" dirty="0" smtClean="0"/>
              <a:t>Vergelijkbaar met </a:t>
            </a:r>
            <a:r>
              <a:rPr lang="nl-NL" dirty="0" err="1" smtClean="0"/>
              <a:t>hill</a:t>
            </a:r>
            <a:r>
              <a:rPr lang="nl-NL" dirty="0" smtClean="0"/>
              <a:t> </a:t>
            </a:r>
            <a:r>
              <a:rPr lang="nl-NL" dirty="0" err="1" smtClean="0"/>
              <a:t>climbing</a:t>
            </a:r>
            <a:endParaRPr lang="nl-NL" dirty="0" smtClean="0"/>
          </a:p>
          <a:p>
            <a:r>
              <a:rPr lang="nl-NL" dirty="0" smtClean="0"/>
              <a:t>Pseudocode:</a:t>
            </a:r>
            <a:endParaRPr lang="nl-NL" dirty="0"/>
          </a:p>
          <a:p>
            <a:pPr marL="457200" lvl="1" indent="0">
              <a:buNone/>
            </a:pPr>
            <a:r>
              <a:rPr lang="nl-NL" dirty="0" smtClean="0"/>
              <a:t>Startwaarde + </a:t>
            </a:r>
            <a:r>
              <a:rPr lang="nl-NL" dirty="0" err="1" smtClean="0"/>
              <a:t>temperature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Bereken waarde</a:t>
            </a:r>
          </a:p>
          <a:p>
            <a:pPr marL="457200" lvl="1" indent="0">
              <a:buNone/>
            </a:pPr>
            <a:r>
              <a:rPr lang="nl-NL" dirty="0" smtClean="0"/>
              <a:t>Loop </a:t>
            </a:r>
            <a:endParaRPr lang="nl-NL" dirty="0" smtClean="0"/>
          </a:p>
          <a:p>
            <a:pPr marL="457200" lvl="1" indent="0">
              <a:buNone/>
            </a:pPr>
            <a:r>
              <a:rPr lang="nl-NL" dirty="0"/>
              <a:t>	</a:t>
            </a:r>
            <a:r>
              <a:rPr lang="nl-NL" dirty="0" smtClean="0"/>
              <a:t>schuif/wissel huizen</a:t>
            </a:r>
            <a:br>
              <a:rPr lang="nl-NL" dirty="0" smtClean="0"/>
            </a:br>
            <a:r>
              <a:rPr lang="nl-NL" dirty="0" smtClean="0"/>
              <a:t>	bereken waarde		-&gt; meer waard, </a:t>
            </a:r>
            <a:r>
              <a:rPr lang="nl-NL" dirty="0" err="1" smtClean="0"/>
              <a:t>remember</a:t>
            </a:r>
            <a:r>
              <a:rPr lang="nl-NL" dirty="0" smtClean="0"/>
              <a:t>	</a:t>
            </a:r>
            <a:endParaRPr lang="nl-NL" dirty="0" smtClean="0"/>
          </a:p>
          <a:p>
            <a:pPr marL="457200" lvl="1" indent="0">
              <a:buNone/>
            </a:pPr>
            <a:r>
              <a:rPr lang="nl-NL" dirty="0"/>
              <a:t>	</a:t>
            </a:r>
            <a:r>
              <a:rPr lang="nl-NL" dirty="0" smtClean="0"/>
              <a:t>			</a:t>
            </a:r>
            <a:r>
              <a:rPr lang="nl-NL" dirty="0" smtClean="0"/>
              <a:t>-&gt; </a:t>
            </a:r>
            <a:r>
              <a:rPr lang="nl-NL" dirty="0" smtClean="0"/>
              <a:t>minder waard</a:t>
            </a:r>
            <a:r>
              <a:rPr lang="nl-NL" dirty="0" smtClean="0"/>
              <a:t>, als </a:t>
            </a:r>
            <a:r>
              <a:rPr lang="nl-NL" dirty="0" err="1" smtClean="0"/>
              <a:t>cost</a:t>
            </a:r>
            <a:r>
              <a:rPr lang="nl-NL" dirty="0" smtClean="0"/>
              <a:t> – </a:t>
            </a:r>
            <a:r>
              <a:rPr lang="nl-NL" dirty="0" err="1" smtClean="0"/>
              <a:t>newcost</a:t>
            </a:r>
            <a:r>
              <a:rPr lang="nl-NL" dirty="0" smtClean="0"/>
              <a:t>/temp &gt; random(0,1): 				</a:t>
            </a:r>
            <a:r>
              <a:rPr lang="nl-NL" dirty="0" err="1" smtClean="0"/>
              <a:t>remember</a:t>
            </a:r>
            <a:endParaRPr lang="nl-NL" dirty="0" smtClean="0"/>
          </a:p>
          <a:p>
            <a:pPr marL="457200" lvl="1" indent="0">
              <a:buNone/>
            </a:pPr>
            <a:r>
              <a:rPr lang="nl-NL" dirty="0" smtClean="0"/>
              <a:t>				anders: </a:t>
            </a:r>
            <a:r>
              <a:rPr lang="nl-NL" dirty="0" smtClean="0"/>
              <a:t>terug naar vorige </a:t>
            </a:r>
            <a:r>
              <a:rPr lang="nl-NL" dirty="0" smtClean="0"/>
              <a:t>versie</a:t>
            </a:r>
          </a:p>
          <a:p>
            <a:pPr marL="457200" lvl="1" indent="0">
              <a:buNone/>
            </a:pPr>
            <a:r>
              <a:rPr lang="nl-NL" dirty="0"/>
              <a:t>	</a:t>
            </a:r>
            <a:r>
              <a:rPr lang="nl-NL" dirty="0" smtClean="0"/>
              <a:t>				</a:t>
            </a:r>
            <a:r>
              <a:rPr lang="nl-NL" dirty="0" err="1" smtClean="0"/>
              <a:t>decrease</a:t>
            </a:r>
            <a:r>
              <a:rPr lang="nl-NL" dirty="0" smtClean="0"/>
              <a:t> </a:t>
            </a:r>
            <a:r>
              <a:rPr lang="nl-NL" dirty="0" err="1" smtClean="0"/>
              <a:t>temperature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4" y="873211"/>
            <a:ext cx="4552617" cy="34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9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38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Introduction</vt:lpstr>
      <vt:lpstr>Case</vt:lpstr>
      <vt:lpstr>Mogelijke oplossingen</vt:lpstr>
      <vt:lpstr>Simulated annealing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Kok</dc:creator>
  <cp:lastModifiedBy>Stephan Kok</cp:lastModifiedBy>
  <cp:revision>14</cp:revision>
  <dcterms:created xsi:type="dcterms:W3CDTF">2016-04-19T13:26:43Z</dcterms:created>
  <dcterms:modified xsi:type="dcterms:W3CDTF">2016-04-21T09:52:16Z</dcterms:modified>
</cp:coreProperties>
</file>