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65" r:id="rId5"/>
    <p:sldId id="268" r:id="rId6"/>
    <p:sldId id="269" r:id="rId7"/>
    <p:sldId id="259" r:id="rId8"/>
    <p:sldId id="270" r:id="rId9"/>
    <p:sldId id="271" r:id="rId10"/>
    <p:sldId id="260" r:id="rId11"/>
    <p:sldId id="261" r:id="rId12"/>
    <p:sldId id="274" r:id="rId13"/>
    <p:sldId id="273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Kok" initials="SK" lastIdx="1" clrIdx="0">
    <p:extLst>
      <p:ext uri="{19B8F6BF-5375-455C-9EA6-DF929625EA0E}">
        <p15:presenceInfo xmlns:p15="http://schemas.microsoft.com/office/powerpoint/2012/main" userId="de45eb8bb4113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4DCC1-0A5F-414C-BC0A-259C2AB97066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7C240-E7CE-4C0C-810B-D6FD17CCF4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16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98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77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24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18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28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17-5-2016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8" name="Picture 4" descr="http://heuristieken.nl/wiki/images/5/5c/Amstelhaege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103" y="2654080"/>
            <a:ext cx="4843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smtClean="0">
                <a:solidFill>
                  <a:srgbClr val="FFFF00"/>
                </a:solidFill>
              </a:rPr>
              <a:t>Stijn Buiteman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Stephan Kok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Tamme Thijs</a:t>
            </a: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Niet convex; meerdere oplossingen</a:t>
            </a:r>
          </a:p>
          <a:p>
            <a:endParaRPr lang="nl-NL" dirty="0"/>
          </a:p>
          <a:p>
            <a:r>
              <a:rPr lang="nl-NL" dirty="0" smtClean="0"/>
              <a:t>Vergelijkbaar met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smtClean="0"/>
              <a:t>Maar accepteert ook verslechtering</a:t>
            </a:r>
          </a:p>
          <a:p>
            <a:pPr lvl="1"/>
            <a:r>
              <a:rPr lang="nl-NL" dirty="0" smtClean="0"/>
              <a:t>Moet een stop voor zijn anders geen maximum</a:t>
            </a:r>
          </a:p>
          <a:p>
            <a:pPr lvl="1"/>
            <a:r>
              <a:rPr lang="nl-NL" dirty="0" smtClean="0"/>
              <a:t>Kans op acceptatie verslechtering steeds kleiner</a:t>
            </a:r>
          </a:p>
          <a:p>
            <a:pPr lvl="2"/>
            <a:r>
              <a:rPr lang="nl-NL" dirty="0" smtClean="0"/>
              <a:t>Gesimuleerd door daling temperatuur na elke sprong</a:t>
            </a:r>
          </a:p>
        </p:txBody>
      </p:sp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57" y="1706384"/>
            <a:ext cx="6076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&amp; discussie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&amp; discussie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endParaRPr lang="nl-NL" dirty="0" smtClean="0"/>
          </a:p>
          <a:p>
            <a:r>
              <a:rPr lang="nl-NL" smtClean="0"/>
              <a:t>Duurt 1 min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89" y="1218720"/>
            <a:ext cx="4628444" cy="456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44"/>
            <a:ext cx="6743493" cy="33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nl-NL" dirty="0" smtClean="0"/>
              <a:t>Resultaten &amp; discussie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Huizen bouwen op </a:t>
            </a:r>
            <a:r>
              <a:rPr lang="nl-NL" dirty="0" smtClean="0"/>
              <a:t>grond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Vind </a:t>
            </a:r>
            <a:r>
              <a:rPr lang="nl-NL" dirty="0"/>
              <a:t>maximale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Vind maximale waarde</a:t>
            </a:r>
          </a:p>
          <a:p>
            <a:endParaRPr lang="nl-NL" dirty="0" smtClean="0"/>
          </a:p>
          <a:p>
            <a:r>
              <a:rPr lang="nl-NL" dirty="0" smtClean="0"/>
              <a:t>Vrijstaande ruimte ↑</a:t>
            </a:r>
            <a:br>
              <a:rPr lang="nl-NL" dirty="0" smtClean="0"/>
            </a:br>
            <a:r>
              <a:rPr lang="nl-NL" dirty="0" smtClean="0"/>
              <a:t>Winst</a:t>
            </a:r>
            <a:r>
              <a:rPr lang="nl-NL" dirty="0"/>
              <a:t> </a:t>
            </a:r>
            <a:r>
              <a:rPr lang="nl-NL" dirty="0" smtClean="0"/>
              <a:t>↑</a:t>
            </a:r>
          </a:p>
          <a:p>
            <a:r>
              <a:rPr lang="nl-NL" dirty="0" smtClean="0"/>
              <a:t>3 </a:t>
            </a:r>
            <a:r>
              <a:rPr lang="nl-NL" dirty="0" err="1" smtClean="0"/>
              <a:t>stituaties</a:t>
            </a:r>
            <a:r>
              <a:rPr lang="nl-NL" dirty="0" smtClean="0"/>
              <a:t> </a:t>
            </a:r>
          </a:p>
          <a:p>
            <a:pPr lvl="1"/>
            <a:r>
              <a:rPr lang="nl-NL" dirty="0"/>
              <a:t>20, 40, </a:t>
            </a:r>
            <a:r>
              <a:rPr lang="nl-NL" dirty="0" smtClean="0"/>
              <a:t>60 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Huizen bouwen op </a:t>
            </a:r>
            <a:r>
              <a:rPr lang="nl-NL" dirty="0" smtClean="0"/>
              <a:t>grond</a:t>
            </a:r>
          </a:p>
          <a:p>
            <a:r>
              <a:rPr lang="nl-NL" dirty="0"/>
              <a:t>3 </a:t>
            </a:r>
            <a:r>
              <a:rPr lang="nl-NL" dirty="0" smtClean="0"/>
              <a:t>soorten huizen</a:t>
            </a:r>
            <a:endParaRPr lang="nl-NL" dirty="0"/>
          </a:p>
          <a:p>
            <a:pPr lvl="1"/>
            <a:r>
              <a:rPr lang="nl-NL" dirty="0" smtClean="0"/>
              <a:t>Eengezinswoning</a:t>
            </a:r>
          </a:p>
          <a:p>
            <a:pPr lvl="1"/>
            <a:r>
              <a:rPr lang="nl-NL" dirty="0" smtClean="0"/>
              <a:t>Bungalow</a:t>
            </a:r>
          </a:p>
          <a:p>
            <a:pPr lvl="1"/>
            <a:r>
              <a:rPr lang="nl-NL" dirty="0" smtClean="0"/>
              <a:t>Maison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Vrijstaande ruimte ↑</a:t>
            </a:r>
            <a:br>
              <a:rPr lang="nl-NL" dirty="0" smtClean="0"/>
            </a:br>
            <a:r>
              <a:rPr lang="nl-NL" dirty="0" smtClean="0"/>
              <a:t>Winst</a:t>
            </a:r>
            <a:r>
              <a:rPr lang="nl-NL" dirty="0"/>
              <a:t> </a:t>
            </a:r>
            <a:r>
              <a:rPr lang="nl-NL" dirty="0" smtClean="0"/>
              <a:t>↑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431" y="1387818"/>
            <a:ext cx="155257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531" y="2575190"/>
            <a:ext cx="300990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81" y="4987131"/>
            <a:ext cx="2562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Huizen </a:t>
            </a:r>
            <a:r>
              <a:rPr lang="nl-NL" dirty="0" smtClean="0"/>
              <a:t>mogen niet </a:t>
            </a:r>
            <a:r>
              <a:rPr lang="nl-NL" dirty="0" smtClean="0"/>
              <a:t>overlappen</a:t>
            </a:r>
          </a:p>
          <a:p>
            <a:endParaRPr lang="nl-NL" dirty="0" smtClean="0"/>
          </a:p>
          <a:p>
            <a:r>
              <a:rPr lang="nl-NL" dirty="0" smtClean="0"/>
              <a:t>20 % is van het oppervlakte</a:t>
            </a:r>
            <a:br>
              <a:rPr lang="nl-NL" dirty="0" smtClean="0"/>
            </a:br>
            <a:r>
              <a:rPr lang="nl-NL" dirty="0" smtClean="0"/>
              <a:t>is </a:t>
            </a:r>
            <a:r>
              <a:rPr lang="nl-NL" dirty="0" smtClean="0"/>
              <a:t>water</a:t>
            </a:r>
          </a:p>
          <a:p>
            <a:endParaRPr lang="nl-NL" dirty="0" smtClean="0"/>
          </a:p>
          <a:p>
            <a:r>
              <a:rPr lang="nl-NL" dirty="0" smtClean="0"/>
              <a:t>Maximaal 4 plassen water van</a:t>
            </a:r>
            <a:br>
              <a:rPr lang="nl-NL" dirty="0" smtClean="0"/>
            </a:br>
            <a:r>
              <a:rPr lang="nl-NL" dirty="0" smtClean="0"/>
              <a:t>een verhouding </a:t>
            </a:r>
            <a:r>
              <a:rPr lang="nl-NL" dirty="0" smtClean="0"/>
              <a:t>1:4</a:t>
            </a:r>
          </a:p>
          <a:p>
            <a:endParaRPr lang="nl-NL" dirty="0" smtClean="0"/>
          </a:p>
          <a:p>
            <a:r>
              <a:rPr lang="nl-NL" dirty="0" smtClean="0"/>
              <a:t>leg uit wat vrijstaande ruimte </a:t>
            </a:r>
            <a:br>
              <a:rPr lang="nl-NL" dirty="0" smtClean="0"/>
            </a:br>
            <a:r>
              <a:rPr lang="nl-NL" dirty="0" smtClean="0"/>
              <a:t>is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365125"/>
            <a:ext cx="6105525" cy="607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42" y="1460500"/>
            <a:ext cx="1952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Vind maximale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Vind maximale waarde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36512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Toestandsgroote </a:t>
                </a:r>
                <a:r>
                  <a:rPr lang="nl-NL" dirty="0" err="1" smtClean="0"/>
                  <a:t>complexisiteits</a:t>
                </a:r>
                <a:r>
                  <a:rPr lang="nl-NL" dirty="0" smtClean="0"/>
                  <a:t> </a:t>
                </a:r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nl-NL" dirty="0" smtClean="0"/>
              </a:p>
              <a:p>
                <a:r>
                  <a:rPr lang="nl-NL" dirty="0" smtClean="0"/>
                  <a:t>Optimalisatie probleem</a:t>
                </a:r>
                <a:br>
                  <a:rPr lang="nl-NL" dirty="0" smtClean="0"/>
                </a:br>
                <a:endParaRPr lang="nl-NL" dirty="0" smtClean="0"/>
              </a:p>
              <a:p>
                <a:r>
                  <a:rPr lang="nl-NL" dirty="0" smtClean="0"/>
                  <a:t>Oplossingen door </a:t>
                </a:r>
                <a:r>
                  <a:rPr lang="nl-NL" dirty="0" smtClean="0"/>
                  <a:t>benadering</a:t>
                </a:r>
              </a:p>
              <a:p>
                <a:pPr lvl="1"/>
                <a:r>
                  <a:rPr lang="nl-NL" dirty="0" smtClean="0"/>
                  <a:t>Random sampling</a:t>
                </a:r>
              </a:p>
              <a:p>
                <a:pPr lvl="1"/>
                <a:r>
                  <a:rPr lang="nl-NL" dirty="0" smtClean="0"/>
                  <a:t>Hill Climbing</a:t>
                </a:r>
                <a:endParaRPr lang="nl-NL" dirty="0" smtClean="0"/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Hoe wij het doen</a:t>
            </a:r>
          </a:p>
          <a:p>
            <a:r>
              <a:rPr lang="nl-NL" dirty="0" smtClean="0"/>
              <a:t>Plaats </a:t>
            </a:r>
            <a:r>
              <a:rPr lang="nl-NL" dirty="0" smtClean="0"/>
              <a:t>water random</a:t>
            </a:r>
          </a:p>
          <a:p>
            <a:r>
              <a:rPr lang="nl-NL" dirty="0" smtClean="0"/>
              <a:t>Plaat huizen random</a:t>
            </a:r>
          </a:p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profit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Reeéle</a:t>
            </a:r>
            <a:r>
              <a:rPr lang="nl-NL" dirty="0" smtClean="0"/>
              <a:t> </a:t>
            </a:r>
            <a:r>
              <a:rPr lang="nl-NL" dirty="0" err="1" smtClean="0"/>
              <a:t>toestandsgroote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002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Plaats water random</a:t>
            </a:r>
          </a:p>
          <a:p>
            <a:r>
              <a:rPr lang="nl-NL" dirty="0" smtClean="0"/>
              <a:t>Plaats huizen random</a:t>
            </a:r>
          </a:p>
          <a:p>
            <a:r>
              <a:rPr lang="nl-NL" dirty="0" smtClean="0"/>
              <a:t>Verschuif huizen random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239</Words>
  <Application>Microsoft Office PowerPoint</Application>
  <PresentationFormat>Widescreen</PresentationFormat>
  <Paragraphs>91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</vt:lpstr>
      <vt:lpstr>Case: Amstelhaege</vt:lpstr>
      <vt:lpstr>Case: Amstelhaege</vt:lpstr>
      <vt:lpstr>Case: Regels</vt:lpstr>
      <vt:lpstr>Case: Opdracht</vt:lpstr>
      <vt:lpstr>Mogelijke oplossingen</vt:lpstr>
      <vt:lpstr>Random sampling</vt:lpstr>
      <vt:lpstr>Hill climbing</vt:lpstr>
      <vt:lpstr>Simulated annealing</vt:lpstr>
      <vt:lpstr>Voorbeeld</vt:lpstr>
      <vt:lpstr>Resultaten &amp; discussie</vt:lpstr>
      <vt:lpstr>Resultaten &amp; 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30</cp:revision>
  <dcterms:created xsi:type="dcterms:W3CDTF">2016-04-19T13:26:43Z</dcterms:created>
  <dcterms:modified xsi:type="dcterms:W3CDTF">2016-05-17T13:27:11Z</dcterms:modified>
</cp:coreProperties>
</file>