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601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307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19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72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771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26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44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387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17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182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820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8890-69CA-4AE8-A398-65EB4C192ED1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462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8" name="Picture 4" descr="http://heuristieken.nl/wiki/images/5/5c/Amstelhaege_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33103" y="2654080"/>
            <a:ext cx="48438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b="1" dirty="0" smtClean="0">
                <a:solidFill>
                  <a:srgbClr val="FFFF00"/>
                </a:solidFill>
              </a:rPr>
              <a:t>Stijn Buiteman</a:t>
            </a:r>
          </a:p>
          <a:p>
            <a:r>
              <a:rPr lang="nl-NL" sz="4400" b="1" dirty="0" smtClean="0">
                <a:solidFill>
                  <a:srgbClr val="FFFF00"/>
                </a:solidFill>
              </a:rPr>
              <a:t>Stephan Kok</a:t>
            </a:r>
            <a:endParaRPr lang="nl-NL" sz="4400" b="1" dirty="0" smtClean="0">
              <a:solidFill>
                <a:srgbClr val="FFFF00"/>
              </a:solidFill>
            </a:endParaRPr>
          </a:p>
          <a:p>
            <a:r>
              <a:rPr lang="nl-NL" sz="4400" b="1" dirty="0" smtClean="0">
                <a:solidFill>
                  <a:srgbClr val="FFFF00"/>
                </a:solidFill>
              </a:rPr>
              <a:t>Tamme Thijs</a:t>
            </a:r>
          </a:p>
        </p:txBody>
      </p:sp>
    </p:spTree>
    <p:extLst>
      <p:ext uri="{BB962C8B-B14F-4D97-AF65-F5344CB8AC3E}">
        <p14:creationId xmlns:p14="http://schemas.microsoft.com/office/powerpoint/2010/main" val="29342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Case</a:t>
            </a:r>
          </a:p>
          <a:p>
            <a:r>
              <a:rPr lang="en-GB" dirty="0" err="1" smtClean="0"/>
              <a:t>Oplossingen</a:t>
            </a:r>
            <a:endParaRPr lang="en-GB" dirty="0" smtClean="0"/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en-GB" dirty="0" smtClean="0"/>
          </a:p>
          <a:p>
            <a:r>
              <a:rPr lang="en-GB" dirty="0" smtClean="0"/>
              <a:t>Results</a:t>
            </a:r>
          </a:p>
          <a:p>
            <a:r>
              <a:rPr lang="en-GB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7744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Optimalisatie probleem: </a:t>
            </a:r>
            <a:br>
              <a:rPr lang="nl-NL" dirty="0" smtClean="0"/>
            </a:br>
            <a:r>
              <a:rPr lang="nl-NL" dirty="0" smtClean="0"/>
              <a:t>Max waarde </a:t>
            </a:r>
            <a:r>
              <a:rPr lang="nl-NL" dirty="0" err="1" smtClean="0"/>
              <a:t>vs</a:t>
            </a:r>
            <a:r>
              <a:rPr lang="nl-NL" dirty="0" smtClean="0"/>
              <a:t> Max </a:t>
            </a:r>
            <a:r>
              <a:rPr lang="nl-NL" dirty="0" err="1" smtClean="0"/>
              <a:t>vrijstand</a:t>
            </a:r>
            <a:endParaRPr lang="nl-NL" dirty="0" smtClean="0"/>
          </a:p>
          <a:p>
            <a:r>
              <a:rPr lang="nl-NL" dirty="0" smtClean="0"/>
              <a:t>3 situaties</a:t>
            </a:r>
          </a:p>
          <a:p>
            <a:pPr lvl="1"/>
            <a:r>
              <a:rPr lang="nl-NL" dirty="0" smtClean="0"/>
              <a:t>3 soorten huizen</a:t>
            </a:r>
          </a:p>
          <a:p>
            <a:pPr lvl="1"/>
            <a:r>
              <a:rPr lang="nl-NL" dirty="0" smtClean="0"/>
              <a:t>Verplichte </a:t>
            </a:r>
            <a:r>
              <a:rPr lang="nl-NL" dirty="0" err="1" smtClean="0"/>
              <a:t>vrijstand</a:t>
            </a:r>
            <a:endParaRPr lang="nl-NL" dirty="0" smtClean="0"/>
          </a:p>
          <a:p>
            <a:pPr lvl="1"/>
            <a:r>
              <a:rPr lang="nl-NL" dirty="0" smtClean="0"/>
              <a:t>Waarde van het huis</a:t>
            </a:r>
            <a:endParaRPr lang="nl-NL" dirty="0"/>
          </a:p>
          <a:p>
            <a:r>
              <a:rPr lang="nl-NL" dirty="0" smtClean="0"/>
              <a:t>Meer </a:t>
            </a:r>
            <a:r>
              <a:rPr lang="nl-NL" dirty="0" err="1" smtClean="0"/>
              <a:t>vrijstand</a:t>
            </a:r>
            <a:r>
              <a:rPr lang="nl-NL" dirty="0" smtClean="0"/>
              <a:t> -&gt; huis meer waard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77" y="818206"/>
            <a:ext cx="4682556" cy="428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5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Oplossingen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Random alle mogelijkheden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48000!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20!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48000−20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sup>
                    </m:sSup>
                  </m:oMath>
                </a14:m>
                <a:endParaRPr lang="nl-NL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nl-NL" dirty="0" smtClean="0"/>
                  <a:t>-&gt; Constructieve algoritmes zinloos</a:t>
                </a:r>
              </a:p>
              <a:p>
                <a:endParaRPr lang="nl-NL" dirty="0" smtClean="0"/>
              </a:p>
              <a:p>
                <a:r>
                  <a:rPr lang="nl-NL" dirty="0" smtClean="0"/>
                  <a:t>Oplossingen door benadering</a:t>
                </a:r>
              </a:p>
              <a:p>
                <a:pPr marL="0" indent="0">
                  <a:buNone/>
                </a:pPr>
                <a:r>
                  <a:rPr lang="nl-NL" b="1" dirty="0" smtClean="0"/>
                  <a:t>	-&gt; </a:t>
                </a:r>
                <a:r>
                  <a:rPr lang="nl-NL" b="1" dirty="0" err="1" smtClean="0"/>
                  <a:t>Simulated</a:t>
                </a:r>
                <a:r>
                  <a:rPr lang="nl-NL" b="1" dirty="0" smtClean="0"/>
                  <a:t> </a:t>
                </a:r>
                <a:r>
                  <a:rPr lang="nl-NL" b="1" dirty="0" err="1" smtClean="0"/>
                  <a:t>annealing</a:t>
                </a:r>
                <a:endParaRPr lang="nl-NL" b="1" dirty="0" smtClean="0"/>
              </a:p>
              <a:p>
                <a:pPr lvl="1"/>
                <a:endParaRPr lang="nl-NL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64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Niet convex; meerdere oplossingen</a:t>
            </a:r>
          </a:p>
          <a:p>
            <a:r>
              <a:rPr lang="nl-NL" dirty="0" smtClean="0"/>
              <a:t>?Vergelijkbaar met </a:t>
            </a:r>
            <a:r>
              <a:rPr lang="nl-NL" dirty="0" err="1" smtClean="0"/>
              <a:t>hill</a:t>
            </a:r>
            <a:r>
              <a:rPr lang="nl-NL" dirty="0" smtClean="0"/>
              <a:t> </a:t>
            </a:r>
            <a:r>
              <a:rPr lang="nl-NL" dirty="0" err="1" smtClean="0"/>
              <a:t>climbing</a:t>
            </a:r>
            <a:r>
              <a:rPr lang="nl-NL" dirty="0" smtClean="0"/>
              <a:t>?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Pseudocode:</a:t>
            </a:r>
            <a:endParaRPr lang="nl-NL" dirty="0"/>
          </a:p>
          <a:p>
            <a:pPr marL="457200" lvl="1" indent="0">
              <a:buNone/>
            </a:pPr>
            <a:r>
              <a:rPr lang="nl-NL" dirty="0" smtClean="0"/>
              <a:t>Plaats alles random</a:t>
            </a:r>
            <a:br>
              <a:rPr lang="nl-NL" dirty="0" smtClean="0"/>
            </a:br>
            <a:r>
              <a:rPr lang="nl-NL" dirty="0" smtClean="0"/>
              <a:t>Bereken waarde</a:t>
            </a:r>
          </a:p>
          <a:p>
            <a:pPr marL="457200" lvl="1" indent="0">
              <a:buNone/>
            </a:pPr>
            <a:r>
              <a:rPr lang="nl-NL" dirty="0" smtClean="0"/>
              <a:t>Loop zolang je wil	</a:t>
            </a:r>
          </a:p>
          <a:p>
            <a:pPr marL="457200" lvl="1" indent="0">
              <a:buNone/>
            </a:pPr>
            <a:r>
              <a:rPr lang="nl-NL" dirty="0"/>
              <a:t>	</a:t>
            </a:r>
            <a:r>
              <a:rPr lang="nl-NL" dirty="0" smtClean="0"/>
              <a:t>schuif/wissel huizen</a:t>
            </a:r>
            <a:br>
              <a:rPr lang="nl-NL" dirty="0" smtClean="0"/>
            </a:br>
            <a:r>
              <a:rPr lang="nl-NL" dirty="0" smtClean="0"/>
              <a:t>	bereken waarde	-&gt; meer waard, </a:t>
            </a:r>
            <a:r>
              <a:rPr lang="nl-NL" dirty="0" err="1" smtClean="0"/>
              <a:t>remember</a:t>
            </a:r>
            <a:endParaRPr lang="nl-NL" dirty="0" smtClean="0"/>
          </a:p>
          <a:p>
            <a:pPr marL="457200" lvl="1" indent="0">
              <a:buNone/>
            </a:pPr>
            <a:r>
              <a:rPr lang="nl-NL" dirty="0"/>
              <a:t>	</a:t>
            </a:r>
            <a:r>
              <a:rPr lang="nl-NL" dirty="0" smtClean="0"/>
              <a:t>			-&gt; minder waard, terug naar vorige versie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4" y="873211"/>
            <a:ext cx="4552617" cy="34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9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39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Introduction</vt:lpstr>
      <vt:lpstr>Case</vt:lpstr>
      <vt:lpstr>Oplossingen</vt:lpstr>
      <vt:lpstr>Simulated annealing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Kok</dc:creator>
  <cp:lastModifiedBy>Stephan Kok</cp:lastModifiedBy>
  <cp:revision>9</cp:revision>
  <dcterms:created xsi:type="dcterms:W3CDTF">2016-04-19T13:26:43Z</dcterms:created>
  <dcterms:modified xsi:type="dcterms:W3CDTF">2016-04-19T14:04:34Z</dcterms:modified>
</cp:coreProperties>
</file>