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2" r:id="rId4"/>
    <p:sldId id="265" r:id="rId5"/>
    <p:sldId id="268" r:id="rId6"/>
    <p:sldId id="269" r:id="rId7"/>
    <p:sldId id="259" r:id="rId8"/>
    <p:sldId id="270" r:id="rId9"/>
    <p:sldId id="271" r:id="rId10"/>
    <p:sldId id="260" r:id="rId11"/>
    <p:sldId id="274" r:id="rId12"/>
    <p:sldId id="273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an Kok" initials="SK" lastIdx="1" clrIdx="0">
    <p:extLst>
      <p:ext uri="{19B8F6BF-5375-455C-9EA6-DF929625EA0E}">
        <p15:presenceInfo xmlns:p15="http://schemas.microsoft.com/office/powerpoint/2012/main" userId="de45eb8bb41138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3188" autoAdjust="0"/>
  </p:normalViewPr>
  <p:slideViewPr>
    <p:cSldViewPr snapToGrid="0">
      <p:cViewPr varScale="1">
        <p:scale>
          <a:sx n="85" d="100"/>
          <a:sy n="85" d="100"/>
        </p:scale>
        <p:origin x="15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17T13:34:30.07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17T13:34:30.07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4DCC1-0A5F-414C-BC0A-259C2AB97066}" type="datetimeFigureOut">
              <a:rPr lang="nl-NL" smtClean="0"/>
              <a:t>19-5-2016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7C240-E7CE-4C0C-810B-D6FD17CCF4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1164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C240-E7CE-4C0C-810B-D6FD17CCF4CA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0159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C240-E7CE-4C0C-810B-D6FD17CCF4CA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2540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C240-E7CE-4C0C-810B-D6FD17CCF4CA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99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C240-E7CE-4C0C-810B-D6FD17CCF4CA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7281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C240-E7CE-4C0C-810B-D6FD17CCF4CA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5368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C240-E7CE-4C0C-810B-D6FD17CCF4CA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7216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C240-E7CE-4C0C-810B-D6FD17CCF4CA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1940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C240-E7CE-4C0C-810B-D6FD17CCF4CA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6867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Inleiden:</a:t>
            </a:r>
          </a:p>
          <a:p>
            <a:endParaRPr lang="nl-NL" dirty="0" smtClean="0"/>
          </a:p>
          <a:p>
            <a:r>
              <a:rPr lang="nl-NL" dirty="0" smtClean="0"/>
              <a:t>Door</a:t>
            </a:r>
            <a:r>
              <a:rPr lang="nl-NL" baseline="0" dirty="0" smtClean="0"/>
              <a:t> de gemeente word een nieuwe woonwijk gebouwd.</a:t>
            </a:r>
          </a:p>
          <a:p>
            <a:r>
              <a:rPr lang="nl-NL" baseline="0" dirty="0" smtClean="0"/>
              <a:t>Wij hebben de eer om deze zo voordelig mogelijk in te delen. </a:t>
            </a:r>
          </a:p>
          <a:p>
            <a:r>
              <a:rPr lang="nl-NL" baseline="0" dirty="0" smtClean="0"/>
              <a:t>De gemeente zit te twijfelen tussen 2 mogelijkheden namelijk; Meeste winst en meeste ruimte tussen de huizen.</a:t>
            </a:r>
          </a:p>
          <a:p>
            <a:endParaRPr lang="nl-NL" baseline="0" dirty="0" smtClean="0"/>
          </a:p>
          <a:p>
            <a:r>
              <a:rPr lang="nl-NL" baseline="0" dirty="0" smtClean="0"/>
              <a:t>Verplichte </a:t>
            </a:r>
            <a:r>
              <a:rPr lang="nl-NL" baseline="0" dirty="0" err="1" smtClean="0"/>
              <a:t>vrijstand</a:t>
            </a:r>
            <a:r>
              <a:rPr lang="nl-NL" baseline="0" dirty="0" smtClean="0"/>
              <a:t> is wit</a:t>
            </a:r>
          </a:p>
          <a:p>
            <a:endParaRPr lang="nl-NL" baseline="0" dirty="0" smtClean="0"/>
          </a:p>
          <a:p>
            <a:endParaRPr lang="nl-N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C240-E7CE-4C0C-810B-D6FD17CCF4C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933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Inleiden:</a:t>
            </a:r>
          </a:p>
          <a:p>
            <a:endParaRPr lang="nl-NL" dirty="0" smtClean="0"/>
          </a:p>
          <a:p>
            <a:r>
              <a:rPr lang="nl-NL" dirty="0" smtClean="0"/>
              <a:t>Door</a:t>
            </a:r>
            <a:r>
              <a:rPr lang="nl-NL" baseline="0" dirty="0" smtClean="0"/>
              <a:t> de gemeente word een nieuwe woonwijk gebouwd.</a:t>
            </a:r>
          </a:p>
          <a:p>
            <a:r>
              <a:rPr lang="nl-NL" baseline="0" dirty="0" smtClean="0"/>
              <a:t>Wij hebben de eer om deze zo voordelig mogelijk in te delen. </a:t>
            </a:r>
          </a:p>
          <a:p>
            <a:r>
              <a:rPr lang="nl-NL" baseline="0" dirty="0" smtClean="0"/>
              <a:t>De gemeente zit te twijfelen tussen 2 mogelijkheden namelijk; Meeste winst en meeste ruimte tussen de huizen.</a:t>
            </a:r>
          </a:p>
          <a:p>
            <a:endParaRPr lang="nl-NL" baseline="0" dirty="0" smtClean="0"/>
          </a:p>
          <a:p>
            <a:r>
              <a:rPr lang="nl-NL" baseline="0" dirty="0" smtClean="0"/>
              <a:t>Verplichte </a:t>
            </a:r>
            <a:r>
              <a:rPr lang="nl-NL" baseline="0" dirty="0" err="1" smtClean="0"/>
              <a:t>vrijstand</a:t>
            </a:r>
            <a:r>
              <a:rPr lang="nl-NL" baseline="0" dirty="0" smtClean="0"/>
              <a:t> is wit</a:t>
            </a:r>
          </a:p>
          <a:p>
            <a:endParaRPr lang="nl-NL" baseline="0" dirty="0" smtClean="0"/>
          </a:p>
          <a:p>
            <a:endParaRPr lang="nl-N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C240-E7CE-4C0C-810B-D6FD17CCF4C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3987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C240-E7CE-4C0C-810B-D6FD17CCF4CA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7774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C240-E7CE-4C0C-810B-D6FD17CCF4C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0698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C240-E7CE-4C0C-810B-D6FD17CCF4C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7244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Je</a:t>
            </a:r>
            <a:r>
              <a:rPr lang="nl-NL" baseline="0" dirty="0" smtClean="0"/>
              <a:t> pakt random een sample uit de gehele toestand.</a:t>
            </a:r>
          </a:p>
          <a:p>
            <a:endParaRPr lang="nl-NL" baseline="0" dirty="0" smtClean="0"/>
          </a:p>
          <a:p>
            <a:r>
              <a:rPr lang="nl-NL" baseline="0" dirty="0" smtClean="0"/>
              <a:t>Hoe je doet; 1,2</a:t>
            </a:r>
          </a:p>
          <a:p>
            <a:endParaRPr lang="nl-NL" baseline="0" dirty="0" smtClean="0"/>
          </a:p>
          <a:p>
            <a:r>
              <a:rPr lang="nl-NL" baseline="0" dirty="0" smtClean="0"/>
              <a:t>Het kan ook gebruikt worden als </a:t>
            </a:r>
            <a:r>
              <a:rPr lang="nl-NL" dirty="0" smtClean="0"/>
              <a:t>Toestandsgrootte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C240-E7CE-4C0C-810B-D6FD17CCF4C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2188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7C240-E7CE-4C0C-810B-D6FD17CCF4CA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5577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19-5-2016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601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19-5-2016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307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19-5-2016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192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19-5-2016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772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19-5-2016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771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19-5-2016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026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19-5-2016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844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19-5-2016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387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19-5-2016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217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19-5-2016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182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19-5-2016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8204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88890-69CA-4AE8-A398-65EB4C192ED1}" type="datetimeFigureOut">
              <a:rPr lang="nl-NL" smtClean="0"/>
              <a:t>19-5-2016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462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64152" y="5427805"/>
            <a:ext cx="2527848" cy="1430195"/>
          </a:xfrm>
        </p:spPr>
        <p:txBody>
          <a:bodyPr/>
          <a:lstStyle/>
          <a:p>
            <a:r>
              <a:rPr lang="nl-NL" dirty="0" smtClean="0"/>
              <a:t>Stephan Kok</a:t>
            </a:r>
          </a:p>
          <a:p>
            <a:r>
              <a:rPr lang="nl-NL" dirty="0" smtClean="0"/>
              <a:t>Stijn Buiteman</a:t>
            </a:r>
          </a:p>
          <a:p>
            <a:r>
              <a:rPr lang="nl-NL" dirty="0" smtClean="0"/>
              <a:t>Tamme Thijs</a:t>
            </a:r>
            <a:endParaRPr lang="nl-NL" dirty="0"/>
          </a:p>
        </p:txBody>
      </p:sp>
      <p:sp>
        <p:nvSpPr>
          <p:cNvPr id="2" name="Rectangle 1"/>
          <p:cNvSpPr/>
          <p:nvPr/>
        </p:nvSpPr>
        <p:spPr>
          <a:xfrm>
            <a:off x="1817322" y="2641600"/>
            <a:ext cx="856845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Welcome in </a:t>
            </a:r>
            <a:r>
              <a:rPr lang="en-US" sz="60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Amstelhaege</a:t>
            </a:r>
            <a:endParaRPr lang="en-US" sz="6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420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/>
              <a:t>A</a:t>
            </a:r>
            <a:r>
              <a:rPr lang="nl-NL" dirty="0" err="1" smtClean="0"/>
              <a:t>nnealing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61089" cy="4351338"/>
          </a:xfrm>
        </p:spPr>
        <p:txBody>
          <a:bodyPr>
            <a:normAutofit/>
          </a:bodyPr>
          <a:lstStyle/>
          <a:p>
            <a:r>
              <a:rPr lang="nl-NL" dirty="0" smtClean="0"/>
              <a:t>Vergelijkbaar met Hill </a:t>
            </a:r>
            <a:r>
              <a:rPr lang="nl-NL" dirty="0" err="1" smtClean="0"/>
              <a:t>Climber</a:t>
            </a:r>
            <a:endParaRPr lang="nl-NL" dirty="0"/>
          </a:p>
          <a:p>
            <a:r>
              <a:rPr lang="nl-NL" dirty="0" smtClean="0"/>
              <a:t>Accepteert ook verslechtering</a:t>
            </a:r>
          </a:p>
          <a:p>
            <a:pPr lvl="1"/>
            <a:r>
              <a:rPr lang="nl-NL" dirty="0" smtClean="0"/>
              <a:t>Moet een stop voor zijn anders geen maximum</a:t>
            </a:r>
          </a:p>
          <a:p>
            <a:pPr lvl="1"/>
            <a:r>
              <a:rPr lang="nl-NL" dirty="0" smtClean="0"/>
              <a:t>Kans op acceptatie verslechtering steeds kleiner</a:t>
            </a:r>
          </a:p>
          <a:p>
            <a:pPr lvl="2"/>
            <a:r>
              <a:rPr lang="nl-NL" dirty="0" smtClean="0"/>
              <a:t>Gesimuleerd door daling temperatuur na elke sprong</a:t>
            </a:r>
          </a:p>
          <a:p>
            <a:endParaRPr lang="nl-NL" dirty="0" smtClean="0"/>
          </a:p>
          <a:p>
            <a:r>
              <a:rPr lang="nl-NL" dirty="0" smtClean="0"/>
              <a:t>Dus vindt globale maxima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979" y="1196623"/>
            <a:ext cx="6245541" cy="360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9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365751" y="3338159"/>
            <a:ext cx="1257300" cy="542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Resultaten &amp; discussie</a:t>
            </a:r>
            <a:br>
              <a:rPr lang="nl-NL" dirty="0"/>
            </a:br>
            <a:r>
              <a:rPr lang="nl-NL" sz="3200" dirty="0"/>
              <a:t>Random </a:t>
            </a:r>
            <a:r>
              <a:rPr lang="nl-NL" sz="3200" dirty="0" smtClean="0"/>
              <a:t>sampling</a:t>
            </a:r>
            <a:endParaRPr lang="nl-NL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07933" cy="4351338"/>
          </a:xfrm>
        </p:spPr>
        <p:txBody>
          <a:bodyPr/>
          <a:lstStyle/>
          <a:p>
            <a:r>
              <a:rPr lang="nl-NL" dirty="0" err="1" smtClean="0"/>
              <a:t>Gaussian</a:t>
            </a:r>
            <a:r>
              <a:rPr lang="nl-NL" dirty="0" smtClean="0"/>
              <a:t> distributie voor state </a:t>
            </a:r>
            <a:r>
              <a:rPr lang="nl-NL" dirty="0" err="1" smtClean="0"/>
              <a:t>space</a:t>
            </a:r>
            <a:endParaRPr lang="nl-NL" dirty="0" smtClean="0"/>
          </a:p>
          <a:p>
            <a:r>
              <a:rPr lang="nl-NL" dirty="0" smtClean="0"/>
              <a:t>Duurt ~3 uur</a:t>
            </a:r>
          </a:p>
          <a:p>
            <a:endParaRPr lang="nl-NL" dirty="0"/>
          </a:p>
          <a:p>
            <a:r>
              <a:rPr lang="nl-NL" dirty="0" smtClean="0"/>
              <a:t>Max 65 </a:t>
            </a:r>
            <a:r>
              <a:rPr lang="nl-NL" dirty="0" err="1" smtClean="0"/>
              <a:t>mil</a:t>
            </a:r>
            <a:endParaRPr lang="nl-NL" dirty="0" smtClean="0"/>
          </a:p>
          <a:p>
            <a:r>
              <a:rPr lang="nl-NL" dirty="0" err="1" smtClean="0"/>
              <a:t>Mean</a:t>
            </a:r>
            <a:r>
              <a:rPr lang="nl-NL" dirty="0" smtClean="0"/>
              <a:t> 45 </a:t>
            </a:r>
            <a:r>
              <a:rPr lang="nl-NL" dirty="0" err="1" smtClean="0"/>
              <a:t>mil</a:t>
            </a:r>
            <a:endParaRPr lang="nl-NL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050" y="1981818"/>
            <a:ext cx="5825067" cy="388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Resultaten &amp; discussie</a:t>
            </a:r>
            <a:br>
              <a:rPr lang="nl-NL" dirty="0"/>
            </a:br>
            <a:r>
              <a:rPr lang="nl-NL" sz="3200" dirty="0"/>
              <a:t>Hill </a:t>
            </a:r>
            <a:r>
              <a:rPr lang="nl-NL" sz="3200" dirty="0" err="1" smtClean="0"/>
              <a:t>Climber</a:t>
            </a:r>
            <a:endParaRPr lang="nl-NL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Duurt </a:t>
            </a:r>
            <a:r>
              <a:rPr lang="nl-NL" dirty="0"/>
              <a:t>~</a:t>
            </a:r>
            <a:r>
              <a:rPr lang="nl-NL" dirty="0" smtClean="0"/>
              <a:t>10 min</a:t>
            </a:r>
          </a:p>
          <a:p>
            <a:r>
              <a:rPr lang="nl-NL" dirty="0" smtClean="0"/>
              <a:t>Max 107 </a:t>
            </a:r>
            <a:r>
              <a:rPr lang="nl-NL" dirty="0" err="1" smtClean="0"/>
              <a:t>mil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689" y="1218720"/>
            <a:ext cx="4628444" cy="45636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55" y="3477824"/>
            <a:ext cx="6743493" cy="338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This</a:t>
            </a:r>
            <a:r>
              <a:rPr lang="nl-NL" dirty="0" smtClean="0"/>
              <a:t> week</a:t>
            </a:r>
            <a:endParaRPr lang="nl-NL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dirty="0"/>
              <a:t>Resultaten &amp; discussie</a:t>
            </a:r>
            <a:br>
              <a:rPr lang="nl-NL" dirty="0"/>
            </a:br>
            <a:r>
              <a:rPr lang="nl-NL" sz="3200" dirty="0" err="1" smtClean="0"/>
              <a:t>Simulated</a:t>
            </a:r>
            <a:r>
              <a:rPr lang="nl-NL" sz="3200" dirty="0" smtClean="0"/>
              <a:t> </a:t>
            </a:r>
            <a:r>
              <a:rPr lang="nl-NL" sz="3200" dirty="0" err="1" smtClean="0"/>
              <a:t>Annealing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7198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This</a:t>
            </a:r>
            <a:r>
              <a:rPr lang="nl-NL" dirty="0" smtClean="0"/>
              <a:t> week</a:t>
            </a:r>
          </a:p>
          <a:p>
            <a:pPr marL="0" indent="0">
              <a:buNone/>
            </a:pPr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dirty="0"/>
              <a:t>Resultaten &amp; discussie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101761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Tot nu</a:t>
            </a:r>
            <a:r>
              <a:rPr lang="nl-NL" dirty="0"/>
              <a:t> </a:t>
            </a:r>
            <a:r>
              <a:rPr lang="nl-NL" dirty="0" smtClean="0"/>
              <a:t>toe</a:t>
            </a:r>
          </a:p>
          <a:p>
            <a:endParaRPr lang="nl-NL" dirty="0"/>
          </a:p>
          <a:p>
            <a:r>
              <a:rPr lang="nl-NL" dirty="0" smtClean="0"/>
              <a:t>Hill </a:t>
            </a:r>
            <a:r>
              <a:rPr lang="nl-NL" dirty="0" err="1" smtClean="0"/>
              <a:t>Climber</a:t>
            </a:r>
            <a:r>
              <a:rPr lang="nl-NL" dirty="0" smtClean="0"/>
              <a:t> &gt; Random sampling</a:t>
            </a:r>
          </a:p>
          <a:p>
            <a:endParaRPr lang="nl-NL" dirty="0"/>
          </a:p>
          <a:p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 smtClean="0"/>
              <a:t>Annealing</a:t>
            </a:r>
            <a:r>
              <a:rPr lang="nl-NL" dirty="0" smtClean="0"/>
              <a:t> &gt; Hill </a:t>
            </a:r>
            <a:r>
              <a:rPr lang="nl-NL" dirty="0" err="1" smtClean="0"/>
              <a:t>Climber</a:t>
            </a:r>
            <a:r>
              <a:rPr lang="nl-NL" dirty="0" smtClean="0"/>
              <a:t> ?</a:t>
            </a:r>
            <a:endParaRPr lang="nl-NL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dirty="0" smtClean="0"/>
              <a:t>Conclusie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97540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Inleiding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Case</a:t>
            </a:r>
          </a:p>
          <a:p>
            <a:r>
              <a:rPr lang="en-GB" dirty="0" err="1" smtClean="0"/>
              <a:t>Mogelijke</a:t>
            </a:r>
            <a:r>
              <a:rPr lang="en-GB" dirty="0" smtClean="0"/>
              <a:t> </a:t>
            </a:r>
            <a:r>
              <a:rPr lang="en-GB" dirty="0" err="1" smtClean="0"/>
              <a:t>oplossingen</a:t>
            </a:r>
            <a:endParaRPr lang="en-GB" dirty="0" smtClean="0"/>
          </a:p>
          <a:p>
            <a:r>
              <a:rPr lang="en-GB" dirty="0" err="1" smtClean="0"/>
              <a:t>Algoritmes</a:t>
            </a:r>
            <a:endParaRPr lang="en-GB" dirty="0" smtClean="0"/>
          </a:p>
          <a:p>
            <a:r>
              <a:rPr lang="nl-NL" dirty="0" smtClean="0"/>
              <a:t>Resultaten &amp; discussie</a:t>
            </a:r>
            <a:endParaRPr lang="en-GB" dirty="0" smtClean="0"/>
          </a:p>
          <a:p>
            <a:r>
              <a:rPr lang="en-GB" dirty="0" err="1" smtClean="0"/>
              <a:t>Conclusie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7744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Case: </a:t>
            </a:r>
            <a:r>
              <a:rPr lang="nl-NL" dirty="0" err="1" smtClean="0"/>
              <a:t>Amstelhaege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Huizen bouwen op grond</a:t>
            </a:r>
            <a:br>
              <a:rPr lang="nl-NL" dirty="0" smtClean="0"/>
            </a:br>
            <a:endParaRPr lang="nl-NL" dirty="0" smtClean="0"/>
          </a:p>
          <a:p>
            <a:r>
              <a:rPr lang="nl-NL" dirty="0" smtClean="0"/>
              <a:t>Vind </a:t>
            </a:r>
            <a:r>
              <a:rPr lang="nl-NL" dirty="0"/>
              <a:t>maximale </a:t>
            </a:r>
            <a:r>
              <a:rPr lang="nl-NL" dirty="0" smtClean="0"/>
              <a:t>vrijstaande ruimte</a:t>
            </a:r>
            <a:endParaRPr lang="nl-NL" dirty="0"/>
          </a:p>
          <a:p>
            <a:r>
              <a:rPr lang="nl-NL" dirty="0"/>
              <a:t>Vind maximale waarde</a:t>
            </a:r>
          </a:p>
          <a:p>
            <a:endParaRPr lang="nl-NL" sz="2000" dirty="0" smtClean="0"/>
          </a:p>
          <a:p>
            <a:r>
              <a:rPr lang="nl-NL" dirty="0" smtClean="0"/>
              <a:t>Vrijstaande ruimte ↑</a:t>
            </a:r>
            <a:br>
              <a:rPr lang="nl-NL" dirty="0" smtClean="0"/>
            </a:br>
            <a:r>
              <a:rPr lang="nl-NL" dirty="0" smtClean="0"/>
              <a:t>Winst</a:t>
            </a:r>
            <a:r>
              <a:rPr lang="nl-NL" dirty="0"/>
              <a:t> </a:t>
            </a:r>
            <a:r>
              <a:rPr lang="nl-NL" dirty="0" smtClean="0"/>
              <a:t>↑</a:t>
            </a:r>
          </a:p>
          <a:p>
            <a:endParaRPr lang="nl-NL" sz="2000" dirty="0" smtClean="0"/>
          </a:p>
          <a:p>
            <a:r>
              <a:rPr lang="nl-NL" dirty="0" smtClean="0"/>
              <a:t>3 situaties </a:t>
            </a:r>
          </a:p>
          <a:p>
            <a:pPr lvl="1"/>
            <a:r>
              <a:rPr lang="nl-NL" dirty="0"/>
              <a:t>20, 40, </a:t>
            </a:r>
            <a:r>
              <a:rPr lang="nl-NL" dirty="0" smtClean="0"/>
              <a:t>60 huizen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308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Case: </a:t>
            </a:r>
            <a:r>
              <a:rPr lang="nl-NL" dirty="0" err="1" smtClean="0"/>
              <a:t>Amstelhaege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Huizen bouwen op grond</a:t>
            </a:r>
          </a:p>
          <a:p>
            <a:r>
              <a:rPr lang="nl-NL" dirty="0"/>
              <a:t>3 </a:t>
            </a:r>
            <a:r>
              <a:rPr lang="nl-NL" dirty="0" smtClean="0"/>
              <a:t>soorten huizen</a:t>
            </a:r>
            <a:endParaRPr lang="nl-NL" dirty="0"/>
          </a:p>
          <a:p>
            <a:pPr lvl="1"/>
            <a:r>
              <a:rPr lang="nl-NL" dirty="0" smtClean="0"/>
              <a:t>Eengezinswoning</a:t>
            </a:r>
          </a:p>
          <a:p>
            <a:pPr lvl="1"/>
            <a:r>
              <a:rPr lang="nl-NL" dirty="0" smtClean="0"/>
              <a:t>Bungalow</a:t>
            </a:r>
          </a:p>
          <a:p>
            <a:pPr lvl="1"/>
            <a:r>
              <a:rPr lang="nl-NL" dirty="0" smtClean="0"/>
              <a:t>Maison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Vrijstaande ruimte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362" y="314325"/>
            <a:ext cx="6143625" cy="6029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3431" y="1387818"/>
            <a:ext cx="1552575" cy="1314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3531" y="2575190"/>
            <a:ext cx="3009900" cy="1971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3781" y="4987131"/>
            <a:ext cx="25622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0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6449" y="1398931"/>
            <a:ext cx="1552575" cy="1314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6549" y="2586303"/>
            <a:ext cx="3009900" cy="19716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799" y="4998244"/>
            <a:ext cx="2562225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7362" y="314325"/>
            <a:ext cx="6143625" cy="6029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3531" y="2586303"/>
            <a:ext cx="3009900" cy="1971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3781" y="4987131"/>
            <a:ext cx="2562225" cy="114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Case: Regels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82180" cy="4351338"/>
          </a:xfrm>
        </p:spPr>
        <p:txBody>
          <a:bodyPr>
            <a:normAutofit/>
          </a:bodyPr>
          <a:lstStyle/>
          <a:p>
            <a:r>
              <a:rPr lang="nl-NL" dirty="0" smtClean="0"/>
              <a:t>Huizen mogen niet overlappen</a:t>
            </a:r>
          </a:p>
          <a:p>
            <a:endParaRPr lang="nl-NL" dirty="0" smtClean="0"/>
          </a:p>
          <a:p>
            <a:r>
              <a:rPr lang="nl-NL" dirty="0" smtClean="0"/>
              <a:t>20 % is van het oppervlakte</a:t>
            </a:r>
            <a:br>
              <a:rPr lang="nl-NL" dirty="0" smtClean="0"/>
            </a:br>
            <a:r>
              <a:rPr lang="nl-NL" dirty="0" smtClean="0"/>
              <a:t>is water</a:t>
            </a:r>
          </a:p>
          <a:p>
            <a:endParaRPr lang="nl-NL" dirty="0" smtClean="0"/>
          </a:p>
          <a:p>
            <a:r>
              <a:rPr lang="nl-NL" dirty="0" smtClean="0"/>
              <a:t>Maximaal 4 plassen water van</a:t>
            </a:r>
            <a:br>
              <a:rPr lang="nl-NL" dirty="0" smtClean="0"/>
            </a:br>
            <a:r>
              <a:rPr lang="nl-NL" dirty="0" smtClean="0"/>
              <a:t>een verhouding 1:4</a:t>
            </a:r>
          </a:p>
          <a:p>
            <a:endParaRPr lang="nl-NL" dirty="0" smtClean="0"/>
          </a:p>
          <a:p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6549" y="1208530"/>
            <a:ext cx="1952625" cy="1943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3431" y="1387818"/>
            <a:ext cx="15525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0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362" y="314325"/>
            <a:ext cx="6143625" cy="6029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Case: Opdracht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24386" cy="4351338"/>
          </a:xfrm>
        </p:spPr>
        <p:txBody>
          <a:bodyPr>
            <a:normAutofit/>
          </a:bodyPr>
          <a:lstStyle/>
          <a:p>
            <a:r>
              <a:rPr lang="nl-NL" dirty="0" smtClean="0"/>
              <a:t>Welk algoritme, met welke parameters levert de meeste winst/vrijstaande ruimte op per case?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6449" y="1398931"/>
            <a:ext cx="1552575" cy="1314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6549" y="2586303"/>
            <a:ext cx="3009900" cy="1971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6799" y="4998244"/>
            <a:ext cx="2562225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6549" y="1208530"/>
            <a:ext cx="19526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Mogelijke oplossingen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 smtClean="0"/>
                  <a:t>Toestandsgrootte complexiteit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48000!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20!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48000−20</m:t>
                            </m:r>
                          </m:e>
                        </m:d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nl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75</m:t>
                        </m:r>
                      </m:sup>
                    </m:sSup>
                  </m:oMath>
                </a14:m>
                <a:endParaRPr lang="nl-NL" b="0" dirty="0" smtClean="0">
                  <a:ea typeface="Cambria Math" panose="02040503050406030204" pitchFamily="18" charset="0"/>
                </a:endParaRPr>
              </a:p>
              <a:p>
                <a:pPr lvl="1"/>
                <a:endParaRPr lang="nl-NL" dirty="0" smtClean="0"/>
              </a:p>
              <a:p>
                <a:r>
                  <a:rPr lang="nl-NL" dirty="0" smtClean="0"/>
                  <a:t>Optimalisatie probleem</a:t>
                </a:r>
                <a:br>
                  <a:rPr lang="nl-NL" dirty="0" smtClean="0"/>
                </a:br>
                <a:endParaRPr lang="nl-NL" dirty="0" smtClean="0"/>
              </a:p>
              <a:p>
                <a:r>
                  <a:rPr lang="nl-NL" dirty="0" smtClean="0"/>
                  <a:t>Oplossingen door benadering</a:t>
                </a:r>
              </a:p>
              <a:p>
                <a:pPr lvl="1"/>
                <a:r>
                  <a:rPr lang="nl-NL" dirty="0" smtClean="0"/>
                  <a:t>Random sampling</a:t>
                </a:r>
              </a:p>
              <a:p>
                <a:pPr lvl="1"/>
                <a:r>
                  <a:rPr lang="nl-NL" dirty="0" smtClean="0"/>
                  <a:t>Hill Climbing</a:t>
                </a:r>
              </a:p>
              <a:p>
                <a:pPr lvl="1"/>
                <a:r>
                  <a:rPr lang="nl-NL" b="1" dirty="0" err="1" smtClean="0"/>
                  <a:t>Simulated</a:t>
                </a:r>
                <a:r>
                  <a:rPr lang="nl-NL" b="1" dirty="0" smtClean="0"/>
                  <a:t> </a:t>
                </a:r>
                <a:r>
                  <a:rPr lang="nl-NL" b="1" dirty="0" err="1" smtClean="0"/>
                  <a:t>annealing</a:t>
                </a:r>
                <a:endParaRPr lang="nl-NL" b="1" dirty="0" smtClean="0"/>
              </a:p>
              <a:p>
                <a:pPr lvl="1"/>
                <a:endParaRPr lang="nl-NL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64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Random sampling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8156" cy="4351338"/>
          </a:xfrm>
        </p:spPr>
        <p:txBody>
          <a:bodyPr>
            <a:normAutofit/>
          </a:bodyPr>
          <a:lstStyle/>
          <a:p>
            <a:r>
              <a:rPr lang="nl-NL" dirty="0" smtClean="0"/>
              <a:t>Je </a:t>
            </a:r>
            <a:r>
              <a:rPr lang="nl-NL" dirty="0"/>
              <a:t>pakt random een sample uit de gehele toestand.</a:t>
            </a:r>
          </a:p>
          <a:p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Plaats het water en de huizen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Bereken de winst/vrijstaande </a:t>
            </a:r>
            <a:r>
              <a:rPr lang="nl-NL" dirty="0"/>
              <a:t>ruimte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Toestandsgrootte bepalen</a:t>
            </a:r>
          </a:p>
        </p:txBody>
      </p:sp>
    </p:spTree>
    <p:extLst>
      <p:ext uri="{BB962C8B-B14F-4D97-AF65-F5344CB8AC3E}">
        <p14:creationId xmlns:p14="http://schemas.microsoft.com/office/powerpoint/2010/main" val="170025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Hill </a:t>
            </a:r>
            <a:r>
              <a:rPr lang="nl-NL" dirty="0"/>
              <a:t>C</a:t>
            </a:r>
            <a:r>
              <a:rPr lang="nl-NL" dirty="0" smtClean="0"/>
              <a:t>limbing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46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 smtClean="0"/>
              <a:t>Random Sample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Verschuif huizen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 smtClean="0"/>
              <a:t>Accepteer </a:t>
            </a:r>
            <a:r>
              <a:rPr lang="nl-NL" b="1" u="sng" dirty="0" smtClean="0"/>
              <a:t>alleen </a:t>
            </a:r>
            <a:r>
              <a:rPr lang="nl-NL" dirty="0" smtClean="0"/>
              <a:t>wanneer het meer waard is</a:t>
            </a:r>
          </a:p>
          <a:p>
            <a:pPr marL="514350" indent="-514350">
              <a:buFont typeface="+mj-lt"/>
              <a:buAutoNum type="arabicPeriod"/>
            </a:pPr>
            <a:endParaRPr lang="nl-NL" b="1" u="sng" dirty="0"/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Lokale maxima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979" y="1196623"/>
            <a:ext cx="6245541" cy="360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3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332</Words>
  <Application>Microsoft Office PowerPoint</Application>
  <PresentationFormat>Widescreen</PresentationFormat>
  <Paragraphs>119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Inleiding</vt:lpstr>
      <vt:lpstr>Case: Amstelhaege</vt:lpstr>
      <vt:lpstr>Case: Amstelhaege</vt:lpstr>
      <vt:lpstr>Case: Regels</vt:lpstr>
      <vt:lpstr>Case: Opdracht</vt:lpstr>
      <vt:lpstr>Mogelijke oplossingen</vt:lpstr>
      <vt:lpstr>Random sampling</vt:lpstr>
      <vt:lpstr>Hill Climbing</vt:lpstr>
      <vt:lpstr>Simulated Annealing</vt:lpstr>
      <vt:lpstr>Resultaten &amp; discussie Random sampling</vt:lpstr>
      <vt:lpstr>Resultaten &amp; discussie Hill Climber</vt:lpstr>
      <vt:lpstr>Resultaten &amp; discussie Simulated Annealing</vt:lpstr>
      <vt:lpstr>Resultaten &amp; discussie</vt:lpstr>
      <vt:lpstr>Conclusie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Kok</dc:creator>
  <cp:lastModifiedBy>Stephan Kok</cp:lastModifiedBy>
  <cp:revision>50</cp:revision>
  <dcterms:created xsi:type="dcterms:W3CDTF">2016-04-19T13:26:43Z</dcterms:created>
  <dcterms:modified xsi:type="dcterms:W3CDTF">2016-05-19T11:48:23Z</dcterms:modified>
</cp:coreProperties>
</file>