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8" r:id="rId14"/>
    <p:sldId id="267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ED26-C573-47C5-8A1F-7DDE99ED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9F49D-78E6-4BB3-9350-F9F39B5B5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23A0-98DB-4A17-980D-1413E2A7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76F6-E7F5-40EE-AC9B-0D523D30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7900D-EE04-4C74-B8C0-9C8C92F7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3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11CC-2A5F-4373-8CE1-6D3A4C3C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1F95D-4009-4A3E-B314-D1A07B8B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6619-3FA9-4EEF-939D-54152C5D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0EEB-CB88-4FF2-ABA9-55672A83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2C2E-0B35-4986-84D2-68B72FE1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14223-8B72-4A47-A2E0-EBDDAC2C0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0E98D-53D6-4AD9-9402-E5A27CD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A357-BB40-44B1-8418-8AD6DFC4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7898-2A72-44C8-A1DE-3EA11E38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49FD-E0AB-4872-AD84-FA9EB24B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69CD-1136-4E37-9540-D6DB7E8A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4552-3B31-4F63-A5D9-8EAFFF85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4CA1-4142-4D32-A7DB-CDF59CDD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8A73-935F-46FB-8B11-45EE35EA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C9C7-56AA-4DF7-8951-6222278D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E995-3D42-4B03-9E6D-A06BB3F9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208E-6201-4E14-BAAC-949CFF5A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FF48-FA92-4498-84D1-EDB201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FA3D-8AB0-48BB-B9E6-FE0AF2DB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DA11-D999-48CD-AAB3-2777309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7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045C-3489-4819-BED9-52526400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71CB-9369-4A95-AB39-67EA574D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17B38-74CE-4F36-9D11-700A5CB33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8AB79-EECD-42C1-B433-0A985AD4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0F9-2CF1-48BB-8823-9CC821EE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6CC01-E0F8-4695-8FD9-3D42E87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8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5667-5D6F-4439-87ED-7AB1B10B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6D7C-CFEE-4EE8-9B5B-EE787174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9CA39-C231-4925-8770-C9B26B10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E7458-F318-4207-A891-725CFCD3A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5DED0-F0E3-462B-A189-3BB7BA036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E5CC4-DF17-4135-85DA-CA63CBFC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DC930-8A69-4840-BE95-8B3D1D9E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EB3C-D9A6-4481-9364-1731524E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6131-C281-4DB8-9ADB-2397490E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A0E1D-12FF-4D2D-ABF2-CE3B8655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9319D-BEB4-45A6-AC1C-BC796126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5BC41-19C1-4A4E-BE3C-0FDED67D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0E0D3-174E-4599-B45A-DD364421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D8DB0-28C1-4506-B37F-9111D4A7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7B2C7-F33C-43CF-8E1D-CF7126E5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1F8-C8A7-494B-8838-E15F9326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8F74-DFCA-4B9B-83BF-98EC9D6E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2CFEB-272B-4C72-9FD3-AEC62703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6121-2C4D-4F7F-8FEE-C059EDB7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26A1-4CB4-4EAB-B933-B0411EA3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A6CA-F398-4642-BDBA-0320947C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D0EA-9BF6-4ACC-ADBC-719A3BA7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A3759-989B-425D-B56E-302A922C4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8452D-E6AB-47C9-8DA1-585E5BD7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D8FDB-B4FF-4319-9882-7464DAD9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0836C-1784-4449-A108-E974155D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68373-8B1F-4FBF-B54D-A24D51A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A8A61-CC01-4EF8-87FE-CE5D2AD6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6D55-A400-45F6-ACC3-BDAB54B1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947E-9556-4039-9097-21DD63AB3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FB06-063E-4F7C-90A2-CD3342085E6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54F4-08EC-47A4-B997-B3065FD6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6053-7B05-4FC9-9CA7-C87EB00FD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895A-C614-4AB7-B515-8D0E3B7B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3B46-B57B-40E4-A570-9FE1D6A33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3909"/>
            <a:ext cx="9144000" cy="1554554"/>
          </a:xfrm>
        </p:spPr>
        <p:txBody>
          <a:bodyPr>
            <a:normAutofit fontScale="90000"/>
          </a:bodyPr>
          <a:lstStyle/>
          <a:p>
            <a:r>
              <a:rPr lang="en-US" dirty="0"/>
              <a:t>DBMS Project :</a:t>
            </a:r>
            <a:br>
              <a:rPr lang="en-US" dirty="0"/>
            </a:br>
            <a:br>
              <a:rPr lang="en-US" dirty="0"/>
            </a:br>
            <a:r>
              <a:rPr lang="en-US" sz="8000" dirty="0"/>
              <a:t>LIBRARY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A2CE3-8232-4576-8E3D-CF8C05028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6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DONE BY:</a:t>
            </a:r>
          </a:p>
          <a:p>
            <a:r>
              <a:rPr lang="en-US" dirty="0"/>
              <a:t>BHARADWAJ AYINAPURAPU – B170010CS</a:t>
            </a:r>
          </a:p>
          <a:p>
            <a:r>
              <a:rPr lang="en-US" dirty="0"/>
              <a:t>CHAITANYA TOKKA – B170129CS</a:t>
            </a:r>
          </a:p>
          <a:p>
            <a:r>
              <a:rPr lang="en-US" dirty="0"/>
              <a:t>AVINASH TAMMINEDI – B170801CS</a:t>
            </a:r>
          </a:p>
          <a:p>
            <a:r>
              <a:rPr lang="en-US" dirty="0"/>
              <a:t>CHAKRADHAR KANDULA – B170886CS</a:t>
            </a:r>
          </a:p>
        </p:txBody>
      </p:sp>
    </p:spTree>
    <p:extLst>
      <p:ext uri="{BB962C8B-B14F-4D97-AF65-F5344CB8AC3E}">
        <p14:creationId xmlns:p14="http://schemas.microsoft.com/office/powerpoint/2010/main" val="343200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A31C-4F33-46EC-95C8-59142C35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RETURN/RENEW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8E226-4FAB-47FC-9DCB-BF0ED6840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54946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756E-6320-49B8-9E3B-F03192BC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4C7B3-F435-42C8-8E7D-AE8317F61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2899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8715-8037-4415-9639-2CAA586B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286878-9A4C-40AF-B9AF-682DF2C2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50666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7E03-4926-47DE-9505-F0F2B286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CURRENTLY ISSUED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D1C6B-840A-4B9E-AB75-AD2640F93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35078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3E95-F396-4073-A867-C5066BF9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RECOMMENDED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2905B-909B-45D3-83FF-8B4539888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18570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6F75-E83A-4D35-B162-33DF259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AVAILABLE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AE0C1-F80A-4C02-B8C2-A452D802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94745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B85A-159B-4738-8970-F23EA1EC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REQUESTS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D57C2-1517-4240-8C9F-1AE0BBB6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69083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A2DD-3F67-425F-88ED-8AE6F45F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3" y="562072"/>
            <a:ext cx="11128717" cy="5191613"/>
          </a:xfrm>
        </p:spPr>
        <p:txBody>
          <a:bodyPr/>
          <a:lstStyle/>
          <a:p>
            <a:pPr algn="ctr"/>
            <a:r>
              <a:rPr lang="en-US" dirty="0"/>
              <a:t>VIEW THE USER MANUAL FOR MORE DETAILS !!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4451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4530-5C55-4B6C-87CE-133BCA55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E0EE-902F-4A1B-9EBE-4AF3A061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which enables access to the library in  a much easier and comfortable way to students and staff. It allows them to access basic  functionalities of library like issue, return, renew books, from their PC, online. </a:t>
            </a:r>
          </a:p>
          <a:p>
            <a:r>
              <a:rPr lang="en-US" dirty="0"/>
              <a:t>Students / Staff members have to login with their email and password, select their required book(s) and place a issue request.</a:t>
            </a:r>
          </a:p>
          <a:p>
            <a:r>
              <a:rPr lang="en-US" dirty="0"/>
              <a:t>They are allowed take the book only once the admin confirms their request.</a:t>
            </a:r>
          </a:p>
          <a:p>
            <a:r>
              <a:rPr lang="en-US" dirty="0"/>
              <a:t>Same goes with return and renew requests.</a:t>
            </a:r>
          </a:p>
        </p:txBody>
      </p:sp>
    </p:spTree>
    <p:extLst>
      <p:ext uri="{BB962C8B-B14F-4D97-AF65-F5344CB8AC3E}">
        <p14:creationId xmlns:p14="http://schemas.microsoft.com/office/powerpoint/2010/main" val="10655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92F5-FAAE-4FDB-ACE9-4F7E7836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046"/>
          </a:xfrm>
        </p:spPr>
        <p:txBody>
          <a:bodyPr/>
          <a:lstStyle/>
          <a:p>
            <a:pPr algn="ctr"/>
            <a:r>
              <a:rPr lang="en-US" dirty="0"/>
              <a:t>HOME 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D8C68-7538-4A2F-B90F-5B83DBE8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09" y="1478171"/>
            <a:ext cx="8919382" cy="5014704"/>
          </a:xfrm>
        </p:spPr>
      </p:pic>
    </p:spTree>
    <p:extLst>
      <p:ext uri="{BB962C8B-B14F-4D97-AF65-F5344CB8AC3E}">
        <p14:creationId xmlns:p14="http://schemas.microsoft.com/office/powerpoint/2010/main" val="39855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B3BD-925F-4B94-BBAF-5289FCBA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E6747-1CD5-464E-8680-B4F06A58A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52" y="1463040"/>
            <a:ext cx="8946295" cy="5029835"/>
          </a:xfrm>
        </p:spPr>
      </p:pic>
    </p:spTree>
    <p:extLst>
      <p:ext uri="{BB962C8B-B14F-4D97-AF65-F5344CB8AC3E}">
        <p14:creationId xmlns:p14="http://schemas.microsoft.com/office/powerpoint/2010/main" val="169626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773C-1F75-42B0-A57F-BE7EEC57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VIEW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8AC61-E7CF-434D-8593-4B3017207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50574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7D17-037E-4C76-A8A8-8F624776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  SEARCH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893A9-D945-4198-BC1A-5DFFDF5B1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2483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ACD5-2E37-4DF3-8DFA-607F8AAB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RECOMMEND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A7220-3DA4-4B70-8492-36129A3B4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17076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80A7-B1F4-4243-BBCA-4AC66385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VIEW RESPONSES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30376-B200-4A2D-B8D3-07700841C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41783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BCEA-396E-49DD-9AD4-E7768FB9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ISSUED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612E8-836E-4A0E-A46E-781DBD219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5999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182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DBMS Project :  LIBRARY MANAGEMENT</vt:lpstr>
      <vt:lpstr>PROJECT OVERVIEW</vt:lpstr>
      <vt:lpstr>HOME  PAGE</vt:lpstr>
      <vt:lpstr>REGISTER PAGE</vt:lpstr>
      <vt:lpstr>    VIEW DETAILS</vt:lpstr>
      <vt:lpstr>         SEARCH BOOKS</vt:lpstr>
      <vt:lpstr>   RECOMMEND BOOKS</vt:lpstr>
      <vt:lpstr>      VIEW RESPONSES</vt:lpstr>
      <vt:lpstr>    ISSUED BOOKS</vt:lpstr>
      <vt:lpstr>RETURN/RENEW BOOKS</vt:lpstr>
      <vt:lpstr>ADMIN HOME PAGE</vt:lpstr>
      <vt:lpstr>ADD BOOK</vt:lpstr>
      <vt:lpstr>CURRENTLY ISSUED</vt:lpstr>
      <vt:lpstr>VIEW RECOMMENDED</vt:lpstr>
      <vt:lpstr>VIEW AVAILABLE BOOKS</vt:lpstr>
      <vt:lpstr>VIEW REQUESTS</vt:lpstr>
      <vt:lpstr>VIEW THE USER MANUAL FOR MORE DETAILS !!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 :  LIBRARY MANAGEMENT</dc:title>
  <dc:creator>Bharadwaj Ayinapurapu</dc:creator>
  <cp:lastModifiedBy>Bharadwaj Ayinapurapu</cp:lastModifiedBy>
  <cp:revision>6</cp:revision>
  <dcterms:created xsi:type="dcterms:W3CDTF">2019-11-21T08:59:47Z</dcterms:created>
  <dcterms:modified xsi:type="dcterms:W3CDTF">2019-11-21T18:36:03Z</dcterms:modified>
</cp:coreProperties>
</file>