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0" r:id="rId5"/>
    <p:sldMasterId id="2147483684" r:id="rId6"/>
  </p:sldMasterIdLst>
  <p:notesMasterIdLst>
    <p:notesMasterId r:id="rId15"/>
  </p:notesMasterIdLst>
  <p:handoutMasterIdLst>
    <p:handoutMasterId r:id="rId16"/>
  </p:handoutMasterIdLst>
  <p:sldIdLst>
    <p:sldId id="311" r:id="rId7"/>
    <p:sldId id="356" r:id="rId8"/>
    <p:sldId id="353" r:id="rId9"/>
    <p:sldId id="368" r:id="rId10"/>
    <p:sldId id="369" r:id="rId11"/>
    <p:sldId id="367" r:id="rId12"/>
    <p:sldId id="363" r:id="rId13"/>
    <p:sldId id="3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panjan Nath" initials="DN" lastIdx="5" clrIdx="0">
    <p:extLst/>
  </p:cmAuthor>
  <p:cmAuthor id="2" name="Mohammed Gayaz ali asghar" initials="MGaa" lastIdx="1" clrIdx="1">
    <p:extLst/>
  </p:cmAuthor>
  <p:cmAuthor id="3" name="Nishith Dhawan" initials="ND" lastIdx="4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5339"/>
    <a:srgbClr val="423191"/>
    <a:srgbClr val="28164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249" autoAdjust="0"/>
  </p:normalViewPr>
  <p:slideViewPr>
    <p:cSldViewPr snapToGrid="0" snapToObjects="1">
      <p:cViewPr varScale="1">
        <p:scale>
          <a:sx n="69" d="100"/>
          <a:sy n="69" d="100"/>
        </p:scale>
        <p:origin x="-672" y="-10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D5A99E-759A-4D25-9041-82E2D4A6D7CD}" type="doc">
      <dgm:prSet loTypeId="urn:microsoft.com/office/officeart/2005/8/layout/hList1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1ED96D7-38FA-4EB0-8811-3EE2628AF704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Already Done</a:t>
          </a:r>
          <a:endParaRPr lang="en-US" dirty="0"/>
        </a:p>
      </dgm:t>
    </dgm:pt>
    <dgm:pt modelId="{0D6DAAE9-0F9C-4A1F-B1E3-454C2E009D75}" type="parTrans" cxnId="{0CE28699-CDF4-4BCA-A5D4-320654793299}">
      <dgm:prSet/>
      <dgm:spPr/>
      <dgm:t>
        <a:bodyPr/>
        <a:lstStyle/>
        <a:p>
          <a:endParaRPr lang="en-US"/>
        </a:p>
      </dgm:t>
    </dgm:pt>
    <dgm:pt modelId="{AABAD583-6DFE-4EF9-BAEC-1E90B34B52D7}" type="sibTrans" cxnId="{0CE28699-CDF4-4BCA-A5D4-320654793299}">
      <dgm:prSet/>
      <dgm:spPr/>
      <dgm:t>
        <a:bodyPr/>
        <a:lstStyle/>
        <a:p>
          <a:endParaRPr lang="en-US"/>
        </a:p>
      </dgm:t>
    </dgm:pt>
    <dgm:pt modelId="{4913D69A-5BCD-42E8-A669-84721AE52E7C}">
      <dgm:prSet phldrT="[Text]"/>
      <dgm:spPr/>
      <dgm:t>
        <a:bodyPr/>
        <a:lstStyle/>
        <a:p>
          <a:r>
            <a:rPr lang="en-IN" b="0" i="0" u="none" smtClean="0"/>
            <a:t>Agile</a:t>
          </a:r>
          <a:endParaRPr lang="en-US" dirty="0"/>
        </a:p>
      </dgm:t>
    </dgm:pt>
    <dgm:pt modelId="{924771E2-FB79-4D29-9052-DF1B7381C157}" type="parTrans" cxnId="{178CC48B-CBA7-4CE1-813D-D208B5C506F3}">
      <dgm:prSet/>
      <dgm:spPr/>
      <dgm:t>
        <a:bodyPr/>
        <a:lstStyle/>
        <a:p>
          <a:endParaRPr lang="en-US"/>
        </a:p>
      </dgm:t>
    </dgm:pt>
    <dgm:pt modelId="{A0014FD3-77FA-44CA-AC44-AA695DABDB0D}" type="sibTrans" cxnId="{178CC48B-CBA7-4CE1-813D-D208B5C506F3}">
      <dgm:prSet/>
      <dgm:spPr/>
      <dgm:t>
        <a:bodyPr/>
        <a:lstStyle/>
        <a:p>
          <a:endParaRPr lang="en-US"/>
        </a:p>
      </dgm:t>
    </dgm:pt>
    <dgm:pt modelId="{17DBDCAF-35DF-40CC-8B90-8C868F3F22D1}">
      <dgm:prSet/>
      <dgm:spPr/>
      <dgm:t>
        <a:bodyPr/>
        <a:lstStyle/>
        <a:p>
          <a:r>
            <a:rPr lang="en-IN" b="0" i="0" u="none" smtClean="0"/>
            <a:t>GIT</a:t>
          </a:r>
          <a:endParaRPr lang="en-IN"/>
        </a:p>
      </dgm:t>
    </dgm:pt>
    <dgm:pt modelId="{81A60A2F-92DA-49FC-95AC-110CE1C09504}" type="parTrans" cxnId="{28593E6C-7CFA-4F27-BF89-385350B5EB90}">
      <dgm:prSet/>
      <dgm:spPr/>
      <dgm:t>
        <a:bodyPr/>
        <a:lstStyle/>
        <a:p>
          <a:endParaRPr lang="en-IN"/>
        </a:p>
      </dgm:t>
    </dgm:pt>
    <dgm:pt modelId="{E4E0ADCB-F5A2-493C-B50F-5B717B1DBAC3}" type="sibTrans" cxnId="{28593E6C-7CFA-4F27-BF89-385350B5EB90}">
      <dgm:prSet/>
      <dgm:spPr/>
      <dgm:t>
        <a:bodyPr/>
        <a:lstStyle/>
        <a:p>
          <a:endParaRPr lang="en-IN"/>
        </a:p>
      </dgm:t>
    </dgm:pt>
    <dgm:pt modelId="{4EABC3DA-135B-44B0-94DF-65FCCEBF26D3}">
      <dgm:prSet/>
      <dgm:spPr/>
      <dgm:t>
        <a:bodyPr/>
        <a:lstStyle/>
        <a:p>
          <a:r>
            <a:rPr lang="en-IN" b="0" i="0" u="none" smtClean="0"/>
            <a:t>Unit Testing, TDD, BDD</a:t>
          </a:r>
          <a:endParaRPr lang="en-IN"/>
        </a:p>
      </dgm:t>
    </dgm:pt>
    <dgm:pt modelId="{40824548-C633-4646-B404-95743751A37B}" type="parTrans" cxnId="{1936E435-8192-4914-AF56-C67F63633772}">
      <dgm:prSet/>
      <dgm:spPr/>
      <dgm:t>
        <a:bodyPr/>
        <a:lstStyle/>
        <a:p>
          <a:endParaRPr lang="en-IN"/>
        </a:p>
      </dgm:t>
    </dgm:pt>
    <dgm:pt modelId="{754AD334-260A-4D34-A4F5-B9C3F60C9881}" type="sibTrans" cxnId="{1936E435-8192-4914-AF56-C67F63633772}">
      <dgm:prSet/>
      <dgm:spPr/>
      <dgm:t>
        <a:bodyPr/>
        <a:lstStyle/>
        <a:p>
          <a:endParaRPr lang="en-IN"/>
        </a:p>
      </dgm:t>
    </dgm:pt>
    <dgm:pt modelId="{966A24A0-6AAE-4B66-8F45-A3F7EC5EBC26}">
      <dgm:prSet/>
      <dgm:spPr/>
      <dgm:t>
        <a:bodyPr/>
        <a:lstStyle/>
        <a:p>
          <a:r>
            <a:rPr lang="en-IN" b="0" i="0" u="none" dirty="0" smtClean="0">
              <a:solidFill>
                <a:schemeClr val="accent1">
                  <a:lumMod val="75000"/>
                </a:schemeClr>
              </a:solidFill>
            </a:rPr>
            <a:t>Windows Service (server)</a:t>
          </a:r>
        </a:p>
      </dgm:t>
    </dgm:pt>
    <dgm:pt modelId="{E54F86A9-3910-4BC0-A490-E7492E80F977}" type="parTrans" cxnId="{BCC39FFA-2B0E-4964-BFE7-3A21137D3C65}">
      <dgm:prSet/>
      <dgm:spPr/>
      <dgm:t>
        <a:bodyPr/>
        <a:lstStyle/>
        <a:p>
          <a:endParaRPr lang="en-IN"/>
        </a:p>
      </dgm:t>
    </dgm:pt>
    <dgm:pt modelId="{89421833-1EF2-4FF3-9D77-E123E4F54FBA}" type="sibTrans" cxnId="{BCC39FFA-2B0E-4964-BFE7-3A21137D3C65}">
      <dgm:prSet/>
      <dgm:spPr/>
      <dgm:t>
        <a:bodyPr/>
        <a:lstStyle/>
        <a:p>
          <a:endParaRPr lang="en-IN"/>
        </a:p>
      </dgm:t>
    </dgm:pt>
    <dgm:pt modelId="{606998CC-1B49-4AFA-A3D1-4068AF47D441}">
      <dgm:prSet/>
      <dgm:spPr/>
      <dgm:t>
        <a:bodyPr/>
        <a:lstStyle/>
        <a:p>
          <a:r>
            <a:rPr lang="en-IN" b="0" i="0" u="none" dirty="0" smtClean="0">
              <a:solidFill>
                <a:schemeClr val="accent1">
                  <a:lumMod val="75000"/>
                </a:schemeClr>
              </a:solidFill>
            </a:rPr>
            <a:t>Windows App (</a:t>
          </a:r>
          <a:r>
            <a:rPr lang="en-IN" b="0" i="0" u="none" dirty="0" err="1" smtClean="0">
              <a:solidFill>
                <a:schemeClr val="accent1">
                  <a:lumMod val="75000"/>
                </a:schemeClr>
              </a:solidFill>
            </a:rPr>
            <a:t>WinForms</a:t>
          </a:r>
          <a:r>
            <a:rPr lang="en-IN" b="0" i="0" u="none" dirty="0" smtClean="0">
              <a:solidFill>
                <a:schemeClr val="accent1">
                  <a:lumMod val="75000"/>
                </a:schemeClr>
              </a:solidFill>
            </a:rPr>
            <a:t> – MVP) , WPF-MVVM (client) </a:t>
          </a:r>
          <a:endParaRPr lang="en-IN" dirty="0">
            <a:solidFill>
              <a:schemeClr val="accent1">
                <a:lumMod val="75000"/>
              </a:schemeClr>
            </a:solidFill>
          </a:endParaRPr>
        </a:p>
      </dgm:t>
    </dgm:pt>
    <dgm:pt modelId="{8082189A-0A50-471C-B1CC-D07219518C33}" type="parTrans" cxnId="{E5E3665B-8BE7-4A53-92B5-D5E7F5456768}">
      <dgm:prSet/>
      <dgm:spPr/>
      <dgm:t>
        <a:bodyPr/>
        <a:lstStyle/>
        <a:p>
          <a:endParaRPr lang="en-IN"/>
        </a:p>
      </dgm:t>
    </dgm:pt>
    <dgm:pt modelId="{E408DBE4-1729-4291-B882-A9FF20BC7E41}" type="sibTrans" cxnId="{E5E3665B-8BE7-4A53-92B5-D5E7F5456768}">
      <dgm:prSet/>
      <dgm:spPr/>
      <dgm:t>
        <a:bodyPr/>
        <a:lstStyle/>
        <a:p>
          <a:endParaRPr lang="en-IN"/>
        </a:p>
      </dgm:t>
    </dgm:pt>
    <dgm:pt modelId="{49037416-D047-4482-838C-65EBDBA1F5FF}">
      <dgm:prSet/>
      <dgm:spPr/>
      <dgm:t>
        <a:bodyPr/>
        <a:lstStyle/>
        <a:p>
          <a:r>
            <a:rPr lang="en-IN" b="0" i="0" u="none" dirty="0" smtClean="0">
              <a:solidFill>
                <a:schemeClr val="accent1">
                  <a:lumMod val="75000"/>
                </a:schemeClr>
              </a:solidFill>
            </a:rPr>
            <a:t>ASP.NET, Web API MCA</a:t>
          </a:r>
          <a:endParaRPr lang="en-IN" dirty="0">
            <a:solidFill>
              <a:schemeClr val="accent1">
                <a:lumMod val="75000"/>
              </a:schemeClr>
            </a:solidFill>
          </a:endParaRPr>
        </a:p>
      </dgm:t>
    </dgm:pt>
    <dgm:pt modelId="{4FAE95D8-72E9-4178-B11B-D10C5DF11A85}" type="parTrans" cxnId="{E3DC252C-ED32-4B71-8114-BA3FBFE77132}">
      <dgm:prSet/>
      <dgm:spPr/>
      <dgm:t>
        <a:bodyPr/>
        <a:lstStyle/>
        <a:p>
          <a:endParaRPr lang="en-IN"/>
        </a:p>
      </dgm:t>
    </dgm:pt>
    <dgm:pt modelId="{3BFDE854-6625-4DF2-9D7C-BF0E5C667056}" type="sibTrans" cxnId="{E3DC252C-ED32-4B71-8114-BA3FBFE77132}">
      <dgm:prSet/>
      <dgm:spPr/>
      <dgm:t>
        <a:bodyPr/>
        <a:lstStyle/>
        <a:p>
          <a:endParaRPr lang="en-IN"/>
        </a:p>
      </dgm:t>
    </dgm:pt>
    <dgm:pt modelId="{92C4491F-6018-4B75-A0C1-CA99835FF06E}">
      <dgm:prSet/>
      <dgm:spPr/>
      <dgm:t>
        <a:bodyPr/>
        <a:lstStyle/>
        <a:p>
          <a:r>
            <a:rPr lang="en-IN" b="0" i="0" u="none" dirty="0" smtClean="0">
              <a:solidFill>
                <a:schemeClr val="accent1">
                  <a:lumMod val="75000"/>
                </a:schemeClr>
              </a:solidFill>
            </a:rPr>
            <a:t>WCF (services) </a:t>
          </a:r>
          <a:endParaRPr lang="en-IN" dirty="0">
            <a:solidFill>
              <a:schemeClr val="accent1">
                <a:lumMod val="75000"/>
              </a:schemeClr>
            </a:solidFill>
          </a:endParaRPr>
        </a:p>
      </dgm:t>
    </dgm:pt>
    <dgm:pt modelId="{3F3560E9-AF6F-4ABF-9662-942543D31EC7}" type="parTrans" cxnId="{E5629FAA-8D80-42A2-8372-635F947E1205}">
      <dgm:prSet/>
      <dgm:spPr/>
      <dgm:t>
        <a:bodyPr/>
        <a:lstStyle/>
        <a:p>
          <a:endParaRPr lang="en-IN"/>
        </a:p>
      </dgm:t>
    </dgm:pt>
    <dgm:pt modelId="{FB8BED7A-0556-4540-BE0B-A3D73642F7B0}" type="sibTrans" cxnId="{E5629FAA-8D80-42A2-8372-635F947E1205}">
      <dgm:prSet/>
      <dgm:spPr/>
      <dgm:t>
        <a:bodyPr/>
        <a:lstStyle/>
        <a:p>
          <a:endParaRPr lang="en-IN"/>
        </a:p>
      </dgm:t>
    </dgm:pt>
    <dgm:pt modelId="{A2F0C2AC-FFD4-4547-B50C-3A7D0EC049B7}">
      <dgm:prSet/>
      <dgm:spPr/>
      <dgm:t>
        <a:bodyPr/>
        <a:lstStyle/>
        <a:p>
          <a:r>
            <a:rPr lang="en-IN" b="0" i="0" u="none" dirty="0" smtClean="0">
              <a:solidFill>
                <a:schemeClr val="accent1">
                  <a:lumMod val="75000"/>
                </a:schemeClr>
              </a:solidFill>
            </a:rPr>
            <a:t>Console App (client : no; server: Yes)</a:t>
          </a:r>
          <a:endParaRPr lang="en-IN" dirty="0">
            <a:solidFill>
              <a:schemeClr val="accent1">
                <a:lumMod val="75000"/>
              </a:schemeClr>
            </a:solidFill>
          </a:endParaRPr>
        </a:p>
      </dgm:t>
    </dgm:pt>
    <dgm:pt modelId="{3FFE8CB7-715C-467D-95DC-E74FC8D0FE1F}" type="parTrans" cxnId="{F2D2FD69-B6A5-47B5-B8A4-0E038B367772}">
      <dgm:prSet/>
      <dgm:spPr/>
    </dgm:pt>
    <dgm:pt modelId="{0ABFF5B3-8D9E-4775-94EF-FC269FD18E60}" type="sibTrans" cxnId="{F2D2FD69-B6A5-47B5-B8A4-0E038B367772}">
      <dgm:prSet/>
      <dgm:spPr/>
    </dgm:pt>
    <dgm:pt modelId="{98A9AA8C-1574-4E44-8882-4D1E92AEBA34}" type="pres">
      <dgm:prSet presAssocID="{1DD5A99E-759A-4D25-9041-82E2D4A6D7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186D72-E810-4315-8E67-8BFDF98E94F2}" type="pres">
      <dgm:prSet presAssocID="{31ED96D7-38FA-4EB0-8811-3EE2628AF704}" presName="composite" presStyleCnt="0"/>
      <dgm:spPr/>
    </dgm:pt>
    <dgm:pt modelId="{7AC1845B-D160-4225-A63E-0725269D6FB1}" type="pres">
      <dgm:prSet presAssocID="{31ED96D7-38FA-4EB0-8811-3EE2628AF70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408BD-B683-4E75-921E-C5C8917F1C2C}" type="pres">
      <dgm:prSet presAssocID="{31ED96D7-38FA-4EB0-8811-3EE2628AF70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34FBC1-0465-48A9-B304-FFE5722BCDFF}" type="presOf" srcId="{17DBDCAF-35DF-40CC-8B90-8C868F3F22D1}" destId="{155408BD-B683-4E75-921E-C5C8917F1C2C}" srcOrd="0" destOrd="1" presId="urn:microsoft.com/office/officeart/2005/8/layout/hList1"/>
    <dgm:cxn modelId="{EFE15D22-28DA-4E09-B0C0-CEF859210404}" type="presOf" srcId="{606998CC-1B49-4AFA-A3D1-4068AF47D441}" destId="{155408BD-B683-4E75-921E-C5C8917F1C2C}" srcOrd="0" destOrd="4" presId="urn:microsoft.com/office/officeart/2005/8/layout/hList1"/>
    <dgm:cxn modelId="{E3DC252C-ED32-4B71-8114-BA3FBFE77132}" srcId="{31ED96D7-38FA-4EB0-8811-3EE2628AF704}" destId="{49037416-D047-4482-838C-65EBDBA1F5FF}" srcOrd="6" destOrd="0" parTransId="{4FAE95D8-72E9-4178-B11B-D10C5DF11A85}" sibTransId="{3BFDE854-6625-4DF2-9D7C-BF0E5C667056}"/>
    <dgm:cxn modelId="{E5629FAA-8D80-42A2-8372-635F947E1205}" srcId="{31ED96D7-38FA-4EB0-8811-3EE2628AF704}" destId="{92C4491F-6018-4B75-A0C1-CA99835FF06E}" srcOrd="7" destOrd="0" parTransId="{3F3560E9-AF6F-4ABF-9662-942543D31EC7}" sibTransId="{FB8BED7A-0556-4540-BE0B-A3D73642F7B0}"/>
    <dgm:cxn modelId="{2BE3704F-710B-4CE3-B623-8C573ED7A091}" type="presOf" srcId="{49037416-D047-4482-838C-65EBDBA1F5FF}" destId="{155408BD-B683-4E75-921E-C5C8917F1C2C}" srcOrd="0" destOrd="6" presId="urn:microsoft.com/office/officeart/2005/8/layout/hList1"/>
    <dgm:cxn modelId="{178CC48B-CBA7-4CE1-813D-D208B5C506F3}" srcId="{31ED96D7-38FA-4EB0-8811-3EE2628AF704}" destId="{4913D69A-5BCD-42E8-A669-84721AE52E7C}" srcOrd="0" destOrd="0" parTransId="{924771E2-FB79-4D29-9052-DF1B7381C157}" sibTransId="{A0014FD3-77FA-44CA-AC44-AA695DABDB0D}"/>
    <dgm:cxn modelId="{CE72473F-2A59-4AE8-80EE-02ECF450A911}" type="presOf" srcId="{A2F0C2AC-FFD4-4547-B50C-3A7D0EC049B7}" destId="{155408BD-B683-4E75-921E-C5C8917F1C2C}" srcOrd="0" destOrd="5" presId="urn:microsoft.com/office/officeart/2005/8/layout/hList1"/>
    <dgm:cxn modelId="{1936E435-8192-4914-AF56-C67F63633772}" srcId="{31ED96D7-38FA-4EB0-8811-3EE2628AF704}" destId="{4EABC3DA-135B-44B0-94DF-65FCCEBF26D3}" srcOrd="2" destOrd="0" parTransId="{40824548-C633-4646-B404-95743751A37B}" sibTransId="{754AD334-260A-4D34-A4F5-B9C3F60C9881}"/>
    <dgm:cxn modelId="{28593E6C-7CFA-4F27-BF89-385350B5EB90}" srcId="{31ED96D7-38FA-4EB0-8811-3EE2628AF704}" destId="{17DBDCAF-35DF-40CC-8B90-8C868F3F22D1}" srcOrd="1" destOrd="0" parTransId="{81A60A2F-92DA-49FC-95AC-110CE1C09504}" sibTransId="{E4E0ADCB-F5A2-493C-B50F-5B717B1DBAC3}"/>
    <dgm:cxn modelId="{732F63EC-469C-4DEF-9A64-132755B45F53}" type="presOf" srcId="{4EABC3DA-135B-44B0-94DF-65FCCEBF26D3}" destId="{155408BD-B683-4E75-921E-C5C8917F1C2C}" srcOrd="0" destOrd="2" presId="urn:microsoft.com/office/officeart/2005/8/layout/hList1"/>
    <dgm:cxn modelId="{BCC39FFA-2B0E-4964-BFE7-3A21137D3C65}" srcId="{31ED96D7-38FA-4EB0-8811-3EE2628AF704}" destId="{966A24A0-6AAE-4B66-8F45-A3F7EC5EBC26}" srcOrd="3" destOrd="0" parTransId="{E54F86A9-3910-4BC0-A490-E7492E80F977}" sibTransId="{89421833-1EF2-4FF3-9D77-E123E4F54FBA}"/>
    <dgm:cxn modelId="{DFD508AB-5FB1-4B35-8AEE-BDE8A6D8A1DC}" type="presOf" srcId="{31ED96D7-38FA-4EB0-8811-3EE2628AF704}" destId="{7AC1845B-D160-4225-A63E-0725269D6FB1}" srcOrd="0" destOrd="0" presId="urn:microsoft.com/office/officeart/2005/8/layout/hList1"/>
    <dgm:cxn modelId="{E3184682-575E-47D7-B43C-63CE3F1254ED}" type="presOf" srcId="{1DD5A99E-759A-4D25-9041-82E2D4A6D7CD}" destId="{98A9AA8C-1574-4E44-8882-4D1E92AEBA34}" srcOrd="0" destOrd="0" presId="urn:microsoft.com/office/officeart/2005/8/layout/hList1"/>
    <dgm:cxn modelId="{0CE28699-CDF4-4BCA-A5D4-320654793299}" srcId="{1DD5A99E-759A-4D25-9041-82E2D4A6D7CD}" destId="{31ED96D7-38FA-4EB0-8811-3EE2628AF704}" srcOrd="0" destOrd="0" parTransId="{0D6DAAE9-0F9C-4A1F-B1E3-454C2E009D75}" sibTransId="{AABAD583-6DFE-4EF9-BAEC-1E90B34B52D7}"/>
    <dgm:cxn modelId="{86218884-A2F1-4F5F-9E7D-F15197AB8A6D}" type="presOf" srcId="{966A24A0-6AAE-4B66-8F45-A3F7EC5EBC26}" destId="{155408BD-B683-4E75-921E-C5C8917F1C2C}" srcOrd="0" destOrd="3" presId="urn:microsoft.com/office/officeart/2005/8/layout/hList1"/>
    <dgm:cxn modelId="{FCA28811-29B6-4F67-BEF5-F8181F3A061E}" type="presOf" srcId="{4913D69A-5BCD-42E8-A669-84721AE52E7C}" destId="{155408BD-B683-4E75-921E-C5C8917F1C2C}" srcOrd="0" destOrd="0" presId="urn:microsoft.com/office/officeart/2005/8/layout/hList1"/>
    <dgm:cxn modelId="{F2D2FD69-B6A5-47B5-B8A4-0E038B367772}" srcId="{31ED96D7-38FA-4EB0-8811-3EE2628AF704}" destId="{A2F0C2AC-FFD4-4547-B50C-3A7D0EC049B7}" srcOrd="5" destOrd="0" parTransId="{3FFE8CB7-715C-467D-95DC-E74FC8D0FE1F}" sibTransId="{0ABFF5B3-8D9E-4775-94EF-FC269FD18E60}"/>
    <dgm:cxn modelId="{E5E3665B-8BE7-4A53-92B5-D5E7F5456768}" srcId="{31ED96D7-38FA-4EB0-8811-3EE2628AF704}" destId="{606998CC-1B49-4AFA-A3D1-4068AF47D441}" srcOrd="4" destOrd="0" parTransId="{8082189A-0A50-471C-B1CC-D07219518C33}" sibTransId="{E408DBE4-1729-4291-B882-A9FF20BC7E41}"/>
    <dgm:cxn modelId="{60C29F3C-60B8-421B-9AF0-7F31FC3D9B59}" type="presOf" srcId="{92C4491F-6018-4B75-A0C1-CA99835FF06E}" destId="{155408BD-B683-4E75-921E-C5C8917F1C2C}" srcOrd="0" destOrd="7" presId="urn:microsoft.com/office/officeart/2005/8/layout/hList1"/>
    <dgm:cxn modelId="{19C279EC-361A-41AD-962B-315AD8C58FE8}" type="presParOf" srcId="{98A9AA8C-1574-4E44-8882-4D1E92AEBA34}" destId="{4E186D72-E810-4315-8E67-8BFDF98E94F2}" srcOrd="0" destOrd="0" presId="urn:microsoft.com/office/officeart/2005/8/layout/hList1"/>
    <dgm:cxn modelId="{95FA0ABB-8088-41C0-BF68-8E60FE3FB567}" type="presParOf" srcId="{4E186D72-E810-4315-8E67-8BFDF98E94F2}" destId="{7AC1845B-D160-4225-A63E-0725269D6FB1}" srcOrd="0" destOrd="0" presId="urn:microsoft.com/office/officeart/2005/8/layout/hList1"/>
    <dgm:cxn modelId="{DCA3AE4D-71B0-4E00-9DBE-8C799AB78895}" type="presParOf" srcId="{4E186D72-E810-4315-8E67-8BFDF98E94F2}" destId="{155408BD-B683-4E75-921E-C5C8917F1C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D5A99E-759A-4D25-9041-82E2D4A6D7CD}" type="doc">
      <dgm:prSet loTypeId="urn:microsoft.com/office/officeart/2005/8/layout/hList1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1ED96D7-38FA-4EB0-8811-3EE2628AF704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Week 2 – RDBMS Concepts- </a:t>
          </a:r>
          <a:r>
            <a:rPr lang="en-US" dirty="0" err="1" smtClean="0"/>
            <a:t>Sql</a:t>
          </a:r>
          <a:r>
            <a:rPr lang="en-US" dirty="0" smtClean="0"/>
            <a:t> Server</a:t>
          </a:r>
          <a:endParaRPr lang="en-US" dirty="0"/>
        </a:p>
      </dgm:t>
    </dgm:pt>
    <dgm:pt modelId="{0D6DAAE9-0F9C-4A1F-B1E3-454C2E009D75}" type="parTrans" cxnId="{0CE28699-CDF4-4BCA-A5D4-320654793299}">
      <dgm:prSet/>
      <dgm:spPr/>
      <dgm:t>
        <a:bodyPr/>
        <a:lstStyle/>
        <a:p>
          <a:endParaRPr lang="en-US"/>
        </a:p>
      </dgm:t>
    </dgm:pt>
    <dgm:pt modelId="{AABAD583-6DFE-4EF9-BAEC-1E90B34B52D7}" type="sibTrans" cxnId="{0CE28699-CDF4-4BCA-A5D4-320654793299}">
      <dgm:prSet/>
      <dgm:spPr/>
      <dgm:t>
        <a:bodyPr/>
        <a:lstStyle/>
        <a:p>
          <a:endParaRPr lang="en-US"/>
        </a:p>
      </dgm:t>
    </dgm:pt>
    <dgm:pt modelId="{4913D69A-5BCD-42E8-A669-84721AE52E7C}">
      <dgm:prSet phldrT="[Text]"/>
      <dgm:spPr/>
      <dgm:t>
        <a:bodyPr/>
        <a:lstStyle/>
        <a:p>
          <a:r>
            <a:rPr lang="en-IN" b="0" i="0" u="none" smtClean="0"/>
            <a:t>Table creation</a:t>
          </a:r>
          <a:endParaRPr lang="en-US" dirty="0"/>
        </a:p>
      </dgm:t>
    </dgm:pt>
    <dgm:pt modelId="{924771E2-FB79-4D29-9052-DF1B7381C157}" type="parTrans" cxnId="{178CC48B-CBA7-4CE1-813D-D208B5C506F3}">
      <dgm:prSet/>
      <dgm:spPr/>
      <dgm:t>
        <a:bodyPr/>
        <a:lstStyle/>
        <a:p>
          <a:endParaRPr lang="en-US"/>
        </a:p>
      </dgm:t>
    </dgm:pt>
    <dgm:pt modelId="{A0014FD3-77FA-44CA-AC44-AA695DABDB0D}" type="sibTrans" cxnId="{178CC48B-CBA7-4CE1-813D-D208B5C506F3}">
      <dgm:prSet/>
      <dgm:spPr/>
      <dgm:t>
        <a:bodyPr/>
        <a:lstStyle/>
        <a:p>
          <a:endParaRPr lang="en-US"/>
        </a:p>
      </dgm:t>
    </dgm:pt>
    <dgm:pt modelId="{8A736B92-D60A-4033-8D7D-7983E97F5F6A}">
      <dgm:prSet/>
      <dgm:spPr/>
      <dgm:t>
        <a:bodyPr/>
        <a:lstStyle/>
        <a:p>
          <a:r>
            <a:rPr lang="en-IN" b="0" i="0" u="none" smtClean="0"/>
            <a:t>CRUD operations (Create, Update, Read, Delete)</a:t>
          </a:r>
          <a:endParaRPr lang="en-IN"/>
        </a:p>
      </dgm:t>
    </dgm:pt>
    <dgm:pt modelId="{7FB1F34D-D090-4D3C-89A0-24C47E59FE66}" type="parTrans" cxnId="{5CD76C39-31B8-438C-9297-72CA0E909BAC}">
      <dgm:prSet/>
      <dgm:spPr/>
      <dgm:t>
        <a:bodyPr/>
        <a:lstStyle/>
        <a:p>
          <a:endParaRPr lang="en-IN"/>
        </a:p>
      </dgm:t>
    </dgm:pt>
    <dgm:pt modelId="{903D66FE-6C2F-486B-B9E8-90008A0A76B3}" type="sibTrans" cxnId="{5CD76C39-31B8-438C-9297-72CA0E909BAC}">
      <dgm:prSet/>
      <dgm:spPr/>
      <dgm:t>
        <a:bodyPr/>
        <a:lstStyle/>
        <a:p>
          <a:endParaRPr lang="en-IN"/>
        </a:p>
      </dgm:t>
    </dgm:pt>
    <dgm:pt modelId="{15DFCA96-5A30-49BE-B17A-7969E2536652}">
      <dgm:prSet/>
      <dgm:spPr/>
      <dgm:t>
        <a:bodyPr/>
        <a:lstStyle/>
        <a:p>
          <a:r>
            <a:rPr lang="en-IN" b="0" i="0" u="none" smtClean="0"/>
            <a:t>Joins</a:t>
          </a:r>
          <a:endParaRPr lang="en-IN"/>
        </a:p>
      </dgm:t>
    </dgm:pt>
    <dgm:pt modelId="{6683F638-0668-4BF8-9AA7-4CCC2394CD45}" type="parTrans" cxnId="{0D936C28-D069-45AF-A631-9F5B7634B2F3}">
      <dgm:prSet/>
      <dgm:spPr/>
      <dgm:t>
        <a:bodyPr/>
        <a:lstStyle/>
        <a:p>
          <a:endParaRPr lang="en-IN"/>
        </a:p>
      </dgm:t>
    </dgm:pt>
    <dgm:pt modelId="{313CA831-B97F-4E3C-9B61-C2C50A455931}" type="sibTrans" cxnId="{0D936C28-D069-45AF-A631-9F5B7634B2F3}">
      <dgm:prSet/>
      <dgm:spPr/>
      <dgm:t>
        <a:bodyPr/>
        <a:lstStyle/>
        <a:p>
          <a:endParaRPr lang="en-IN"/>
        </a:p>
      </dgm:t>
    </dgm:pt>
    <dgm:pt modelId="{EA6EE707-7B8F-4082-90EE-85E7BA09D989}">
      <dgm:prSet/>
      <dgm:spPr/>
      <dgm:t>
        <a:bodyPr/>
        <a:lstStyle/>
        <a:p>
          <a:r>
            <a:rPr lang="en-IN" b="0" i="0" u="none" smtClean="0"/>
            <a:t>Stored Procedures</a:t>
          </a:r>
          <a:endParaRPr lang="en-IN"/>
        </a:p>
      </dgm:t>
    </dgm:pt>
    <dgm:pt modelId="{8CDF3D10-DD83-4169-8F9B-5F6671FF26BA}" type="parTrans" cxnId="{5683ECFC-81D4-4C45-8A09-2024EEDC8BD7}">
      <dgm:prSet/>
      <dgm:spPr/>
      <dgm:t>
        <a:bodyPr/>
        <a:lstStyle/>
        <a:p>
          <a:endParaRPr lang="en-IN"/>
        </a:p>
      </dgm:t>
    </dgm:pt>
    <dgm:pt modelId="{EBC1E564-C0A1-416A-B879-1E194F1BFEC7}" type="sibTrans" cxnId="{5683ECFC-81D4-4C45-8A09-2024EEDC8BD7}">
      <dgm:prSet/>
      <dgm:spPr/>
      <dgm:t>
        <a:bodyPr/>
        <a:lstStyle/>
        <a:p>
          <a:endParaRPr lang="en-IN"/>
        </a:p>
      </dgm:t>
    </dgm:pt>
    <dgm:pt modelId="{93AB68A2-5CC3-4DD0-AFB6-D38DA703183F}">
      <dgm:prSet/>
      <dgm:spPr/>
      <dgm:t>
        <a:bodyPr/>
        <a:lstStyle/>
        <a:p>
          <a:r>
            <a:rPr lang="en-IN" b="0" i="0" u="none" smtClean="0"/>
            <a:t>Functions</a:t>
          </a:r>
          <a:endParaRPr lang="en-IN"/>
        </a:p>
      </dgm:t>
    </dgm:pt>
    <dgm:pt modelId="{5832F261-1281-4228-965E-98ABEE039242}" type="parTrans" cxnId="{264AC248-7CA6-4C1F-BC3C-694A1138499F}">
      <dgm:prSet/>
      <dgm:spPr/>
      <dgm:t>
        <a:bodyPr/>
        <a:lstStyle/>
        <a:p>
          <a:endParaRPr lang="en-IN"/>
        </a:p>
      </dgm:t>
    </dgm:pt>
    <dgm:pt modelId="{2604C590-026F-482B-985E-067B7F35D850}" type="sibTrans" cxnId="{264AC248-7CA6-4C1F-BC3C-694A1138499F}">
      <dgm:prSet/>
      <dgm:spPr/>
      <dgm:t>
        <a:bodyPr/>
        <a:lstStyle/>
        <a:p>
          <a:endParaRPr lang="en-IN"/>
        </a:p>
      </dgm:t>
    </dgm:pt>
    <dgm:pt modelId="{4A2AF6B7-4F8B-4341-A206-704B37F866F2}">
      <dgm:prSet/>
      <dgm:spPr/>
      <dgm:t>
        <a:bodyPr/>
        <a:lstStyle/>
        <a:p>
          <a:r>
            <a:rPr lang="en-IN" b="0" i="0" u="none" smtClean="0"/>
            <a:t>Triggers, Views</a:t>
          </a:r>
          <a:endParaRPr lang="en-IN"/>
        </a:p>
      </dgm:t>
    </dgm:pt>
    <dgm:pt modelId="{E18B2084-C385-4E45-ABF0-47F4DCECF4F0}" type="parTrans" cxnId="{921F5895-9D9D-42BD-A264-A51C99CC7F03}">
      <dgm:prSet/>
      <dgm:spPr/>
      <dgm:t>
        <a:bodyPr/>
        <a:lstStyle/>
        <a:p>
          <a:endParaRPr lang="en-IN"/>
        </a:p>
      </dgm:t>
    </dgm:pt>
    <dgm:pt modelId="{27C25690-06AD-42F9-B413-62A7F01F3E2C}" type="sibTrans" cxnId="{921F5895-9D9D-42BD-A264-A51C99CC7F03}">
      <dgm:prSet/>
      <dgm:spPr/>
      <dgm:t>
        <a:bodyPr/>
        <a:lstStyle/>
        <a:p>
          <a:endParaRPr lang="en-IN"/>
        </a:p>
      </dgm:t>
    </dgm:pt>
    <dgm:pt modelId="{A0489B2C-E380-496D-98F8-21549039ECCE}">
      <dgm:prSet/>
      <dgm:spPr/>
      <dgm:t>
        <a:bodyPr/>
        <a:lstStyle/>
        <a:p>
          <a:r>
            <a:rPr lang="en-IN" b="0" i="0" u="none" dirty="0" smtClean="0"/>
            <a:t>Assignment 1 on T-SQL</a:t>
          </a:r>
          <a:endParaRPr lang="en-IN" dirty="0"/>
        </a:p>
      </dgm:t>
    </dgm:pt>
    <dgm:pt modelId="{32F71D16-66BA-4945-9D28-293A040DDDB9}" type="parTrans" cxnId="{C6B6EE8B-EB3C-4068-BD44-2DF6D1F4BDA9}">
      <dgm:prSet/>
      <dgm:spPr/>
      <dgm:t>
        <a:bodyPr/>
        <a:lstStyle/>
        <a:p>
          <a:endParaRPr lang="en-IN"/>
        </a:p>
      </dgm:t>
    </dgm:pt>
    <dgm:pt modelId="{57410D76-AC37-4649-91DD-EFED2B30FB65}" type="sibTrans" cxnId="{C6B6EE8B-EB3C-4068-BD44-2DF6D1F4BDA9}">
      <dgm:prSet/>
      <dgm:spPr/>
      <dgm:t>
        <a:bodyPr/>
        <a:lstStyle/>
        <a:p>
          <a:endParaRPr lang="en-IN"/>
        </a:p>
      </dgm:t>
    </dgm:pt>
    <dgm:pt modelId="{98A9AA8C-1574-4E44-8882-4D1E92AEBA34}" type="pres">
      <dgm:prSet presAssocID="{1DD5A99E-759A-4D25-9041-82E2D4A6D7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186D72-E810-4315-8E67-8BFDF98E94F2}" type="pres">
      <dgm:prSet presAssocID="{31ED96D7-38FA-4EB0-8811-3EE2628AF704}" presName="composite" presStyleCnt="0"/>
      <dgm:spPr/>
    </dgm:pt>
    <dgm:pt modelId="{7AC1845B-D160-4225-A63E-0725269D6FB1}" type="pres">
      <dgm:prSet presAssocID="{31ED96D7-38FA-4EB0-8811-3EE2628AF70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408BD-B683-4E75-921E-C5C8917F1C2C}" type="pres">
      <dgm:prSet presAssocID="{31ED96D7-38FA-4EB0-8811-3EE2628AF70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4AC248-7CA6-4C1F-BC3C-694A1138499F}" srcId="{31ED96D7-38FA-4EB0-8811-3EE2628AF704}" destId="{93AB68A2-5CC3-4DD0-AFB6-D38DA703183F}" srcOrd="4" destOrd="0" parTransId="{5832F261-1281-4228-965E-98ABEE039242}" sibTransId="{2604C590-026F-482B-985E-067B7F35D850}"/>
    <dgm:cxn modelId="{178CC48B-CBA7-4CE1-813D-D208B5C506F3}" srcId="{31ED96D7-38FA-4EB0-8811-3EE2628AF704}" destId="{4913D69A-5BCD-42E8-A669-84721AE52E7C}" srcOrd="0" destOrd="0" parTransId="{924771E2-FB79-4D29-9052-DF1B7381C157}" sibTransId="{A0014FD3-77FA-44CA-AC44-AA695DABDB0D}"/>
    <dgm:cxn modelId="{A48DB7B6-0C0E-4745-9610-900BA5316AE7}" type="presOf" srcId="{4913D69A-5BCD-42E8-A669-84721AE52E7C}" destId="{155408BD-B683-4E75-921E-C5C8917F1C2C}" srcOrd="0" destOrd="0" presId="urn:microsoft.com/office/officeart/2005/8/layout/hList1"/>
    <dgm:cxn modelId="{921F5895-9D9D-42BD-A264-A51C99CC7F03}" srcId="{31ED96D7-38FA-4EB0-8811-3EE2628AF704}" destId="{4A2AF6B7-4F8B-4341-A206-704B37F866F2}" srcOrd="5" destOrd="0" parTransId="{E18B2084-C385-4E45-ABF0-47F4DCECF4F0}" sibTransId="{27C25690-06AD-42F9-B413-62A7F01F3E2C}"/>
    <dgm:cxn modelId="{D940A6D3-B971-404E-9FCD-99E41262D7CC}" type="presOf" srcId="{4A2AF6B7-4F8B-4341-A206-704B37F866F2}" destId="{155408BD-B683-4E75-921E-C5C8917F1C2C}" srcOrd="0" destOrd="5" presId="urn:microsoft.com/office/officeart/2005/8/layout/hList1"/>
    <dgm:cxn modelId="{0D936C28-D069-45AF-A631-9F5B7634B2F3}" srcId="{31ED96D7-38FA-4EB0-8811-3EE2628AF704}" destId="{15DFCA96-5A30-49BE-B17A-7969E2536652}" srcOrd="2" destOrd="0" parTransId="{6683F638-0668-4BF8-9AA7-4CCC2394CD45}" sibTransId="{313CA831-B97F-4E3C-9B61-C2C50A455931}"/>
    <dgm:cxn modelId="{0CE28699-CDF4-4BCA-A5D4-320654793299}" srcId="{1DD5A99E-759A-4D25-9041-82E2D4A6D7CD}" destId="{31ED96D7-38FA-4EB0-8811-3EE2628AF704}" srcOrd="0" destOrd="0" parTransId="{0D6DAAE9-0F9C-4A1F-B1E3-454C2E009D75}" sibTransId="{AABAD583-6DFE-4EF9-BAEC-1E90B34B52D7}"/>
    <dgm:cxn modelId="{5F1EBA76-31FA-436D-9698-37247461BE5C}" type="presOf" srcId="{A0489B2C-E380-496D-98F8-21549039ECCE}" destId="{155408BD-B683-4E75-921E-C5C8917F1C2C}" srcOrd="0" destOrd="6" presId="urn:microsoft.com/office/officeart/2005/8/layout/hList1"/>
    <dgm:cxn modelId="{5CD76C39-31B8-438C-9297-72CA0E909BAC}" srcId="{31ED96D7-38FA-4EB0-8811-3EE2628AF704}" destId="{8A736B92-D60A-4033-8D7D-7983E97F5F6A}" srcOrd="1" destOrd="0" parTransId="{7FB1F34D-D090-4D3C-89A0-24C47E59FE66}" sibTransId="{903D66FE-6C2F-486B-B9E8-90008A0A76B3}"/>
    <dgm:cxn modelId="{C6B6EE8B-EB3C-4068-BD44-2DF6D1F4BDA9}" srcId="{31ED96D7-38FA-4EB0-8811-3EE2628AF704}" destId="{A0489B2C-E380-496D-98F8-21549039ECCE}" srcOrd="6" destOrd="0" parTransId="{32F71D16-66BA-4945-9D28-293A040DDDB9}" sibTransId="{57410D76-AC37-4649-91DD-EFED2B30FB65}"/>
    <dgm:cxn modelId="{78ED5672-4DE2-4B9C-AFD4-FC3CFCBCEEC6}" type="presOf" srcId="{31ED96D7-38FA-4EB0-8811-3EE2628AF704}" destId="{7AC1845B-D160-4225-A63E-0725269D6FB1}" srcOrd="0" destOrd="0" presId="urn:microsoft.com/office/officeart/2005/8/layout/hList1"/>
    <dgm:cxn modelId="{7BD6148C-B3E4-4B4A-B1C8-A65178FDD7B8}" type="presOf" srcId="{1DD5A99E-759A-4D25-9041-82E2D4A6D7CD}" destId="{98A9AA8C-1574-4E44-8882-4D1E92AEBA34}" srcOrd="0" destOrd="0" presId="urn:microsoft.com/office/officeart/2005/8/layout/hList1"/>
    <dgm:cxn modelId="{2930FE9C-E715-45D0-ACE9-E74246D08504}" type="presOf" srcId="{EA6EE707-7B8F-4082-90EE-85E7BA09D989}" destId="{155408BD-B683-4E75-921E-C5C8917F1C2C}" srcOrd="0" destOrd="3" presId="urn:microsoft.com/office/officeart/2005/8/layout/hList1"/>
    <dgm:cxn modelId="{AD87F613-1BC3-43D5-99B2-22F1F860BA28}" type="presOf" srcId="{93AB68A2-5CC3-4DD0-AFB6-D38DA703183F}" destId="{155408BD-B683-4E75-921E-C5C8917F1C2C}" srcOrd="0" destOrd="4" presId="urn:microsoft.com/office/officeart/2005/8/layout/hList1"/>
    <dgm:cxn modelId="{6E9715CD-D892-49FA-9448-340C01B054DD}" type="presOf" srcId="{15DFCA96-5A30-49BE-B17A-7969E2536652}" destId="{155408BD-B683-4E75-921E-C5C8917F1C2C}" srcOrd="0" destOrd="2" presId="urn:microsoft.com/office/officeart/2005/8/layout/hList1"/>
    <dgm:cxn modelId="{65EA58BF-61EC-4757-9321-10E7C806664C}" type="presOf" srcId="{8A736B92-D60A-4033-8D7D-7983E97F5F6A}" destId="{155408BD-B683-4E75-921E-C5C8917F1C2C}" srcOrd="0" destOrd="1" presId="urn:microsoft.com/office/officeart/2005/8/layout/hList1"/>
    <dgm:cxn modelId="{5683ECFC-81D4-4C45-8A09-2024EEDC8BD7}" srcId="{31ED96D7-38FA-4EB0-8811-3EE2628AF704}" destId="{EA6EE707-7B8F-4082-90EE-85E7BA09D989}" srcOrd="3" destOrd="0" parTransId="{8CDF3D10-DD83-4169-8F9B-5F6671FF26BA}" sibTransId="{EBC1E564-C0A1-416A-B879-1E194F1BFEC7}"/>
    <dgm:cxn modelId="{6CB38456-9C42-4CC9-961A-4B6F0622E0F1}" type="presParOf" srcId="{98A9AA8C-1574-4E44-8882-4D1E92AEBA34}" destId="{4E186D72-E810-4315-8E67-8BFDF98E94F2}" srcOrd="0" destOrd="0" presId="urn:microsoft.com/office/officeart/2005/8/layout/hList1"/>
    <dgm:cxn modelId="{C6EA877A-AEAF-4089-8A35-FD4130B07BAC}" type="presParOf" srcId="{4E186D72-E810-4315-8E67-8BFDF98E94F2}" destId="{7AC1845B-D160-4225-A63E-0725269D6FB1}" srcOrd="0" destOrd="0" presId="urn:microsoft.com/office/officeart/2005/8/layout/hList1"/>
    <dgm:cxn modelId="{227D4E2E-D2E3-4B05-BE99-CB980D1E1F9C}" type="presParOf" srcId="{4E186D72-E810-4315-8E67-8BFDF98E94F2}" destId="{155408BD-B683-4E75-921E-C5C8917F1C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D5A99E-759A-4D25-9041-82E2D4A6D7CD}" type="doc">
      <dgm:prSet loTypeId="urn:microsoft.com/office/officeart/2005/8/layout/hList1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1ED96D7-38FA-4EB0-8811-3EE2628AF704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Week 3- Console application/Web API</a:t>
          </a:r>
          <a:endParaRPr lang="en-US" dirty="0"/>
        </a:p>
      </dgm:t>
    </dgm:pt>
    <dgm:pt modelId="{0D6DAAE9-0F9C-4A1F-B1E3-454C2E009D75}" type="parTrans" cxnId="{0CE28699-CDF4-4BCA-A5D4-320654793299}">
      <dgm:prSet/>
      <dgm:spPr/>
      <dgm:t>
        <a:bodyPr/>
        <a:lstStyle/>
        <a:p>
          <a:endParaRPr lang="en-US"/>
        </a:p>
      </dgm:t>
    </dgm:pt>
    <dgm:pt modelId="{AABAD583-6DFE-4EF9-BAEC-1E90B34B52D7}" type="sibTrans" cxnId="{0CE28699-CDF4-4BCA-A5D4-320654793299}">
      <dgm:prSet/>
      <dgm:spPr/>
      <dgm:t>
        <a:bodyPr/>
        <a:lstStyle/>
        <a:p>
          <a:endParaRPr lang="en-US"/>
        </a:p>
      </dgm:t>
    </dgm:pt>
    <dgm:pt modelId="{4913D69A-5BCD-42E8-A669-84721AE52E7C}">
      <dgm:prSet phldrT="[Text]"/>
      <dgm:spPr/>
      <dgm:t>
        <a:bodyPr/>
        <a:lstStyle/>
        <a:p>
          <a:r>
            <a:rPr lang="en-IN" b="0" i="0" u="none" smtClean="0"/>
            <a:t>MVC, Exception Handling</a:t>
          </a:r>
          <a:endParaRPr lang="en-US" dirty="0"/>
        </a:p>
      </dgm:t>
    </dgm:pt>
    <dgm:pt modelId="{924771E2-FB79-4D29-9052-DF1B7381C157}" type="parTrans" cxnId="{178CC48B-CBA7-4CE1-813D-D208B5C506F3}">
      <dgm:prSet/>
      <dgm:spPr/>
      <dgm:t>
        <a:bodyPr/>
        <a:lstStyle/>
        <a:p>
          <a:endParaRPr lang="en-US"/>
        </a:p>
      </dgm:t>
    </dgm:pt>
    <dgm:pt modelId="{A0014FD3-77FA-44CA-AC44-AA695DABDB0D}" type="sibTrans" cxnId="{178CC48B-CBA7-4CE1-813D-D208B5C506F3}">
      <dgm:prSet/>
      <dgm:spPr/>
      <dgm:t>
        <a:bodyPr/>
        <a:lstStyle/>
        <a:p>
          <a:endParaRPr lang="en-US"/>
        </a:p>
      </dgm:t>
    </dgm:pt>
    <dgm:pt modelId="{5D5971BE-7AEE-410D-AB98-506CE6554C96}">
      <dgm:prSet/>
      <dgm:spPr/>
      <dgm:t>
        <a:bodyPr/>
        <a:lstStyle/>
        <a:p>
          <a:r>
            <a:rPr lang="en-IN" b="0" i="0" u="none" smtClean="0"/>
            <a:t>Process, Hosting, Swagger, Web Client</a:t>
          </a:r>
          <a:endParaRPr lang="en-IN"/>
        </a:p>
      </dgm:t>
    </dgm:pt>
    <dgm:pt modelId="{78AC5B3C-5166-4FF5-BDA4-B53ACDC9B499}" type="parTrans" cxnId="{CA6FC57D-1AC9-4E25-B789-7DC00B230D0B}">
      <dgm:prSet/>
      <dgm:spPr/>
      <dgm:t>
        <a:bodyPr/>
        <a:lstStyle/>
        <a:p>
          <a:endParaRPr lang="en-IN"/>
        </a:p>
      </dgm:t>
    </dgm:pt>
    <dgm:pt modelId="{491CCA82-E4A0-41E8-B564-82C0AE238D2E}" type="sibTrans" cxnId="{CA6FC57D-1AC9-4E25-B789-7DC00B230D0B}">
      <dgm:prSet/>
      <dgm:spPr/>
      <dgm:t>
        <a:bodyPr/>
        <a:lstStyle/>
        <a:p>
          <a:endParaRPr lang="en-IN"/>
        </a:p>
      </dgm:t>
    </dgm:pt>
    <dgm:pt modelId="{E32177C3-9C8B-4F56-9C3F-884F227DDBDC}">
      <dgm:prSet/>
      <dgm:spPr/>
      <dgm:t>
        <a:bodyPr/>
        <a:lstStyle/>
        <a:p>
          <a:r>
            <a:rPr lang="en-IN" b="0" i="0" u="none" smtClean="0"/>
            <a:t>Respository Pattern (Maintainable Code)</a:t>
          </a:r>
          <a:endParaRPr lang="en-IN"/>
        </a:p>
      </dgm:t>
    </dgm:pt>
    <dgm:pt modelId="{195E9F77-5107-4B71-8D08-E074AD3AD3F8}" type="parTrans" cxnId="{BF64D311-3EAE-4EFC-9201-4890515E14F8}">
      <dgm:prSet/>
      <dgm:spPr/>
      <dgm:t>
        <a:bodyPr/>
        <a:lstStyle/>
        <a:p>
          <a:endParaRPr lang="en-IN"/>
        </a:p>
      </dgm:t>
    </dgm:pt>
    <dgm:pt modelId="{2DAEDA11-9A04-4785-BBA3-F3C9AABE8A75}" type="sibTrans" cxnId="{BF64D311-3EAE-4EFC-9201-4890515E14F8}">
      <dgm:prSet/>
      <dgm:spPr/>
      <dgm:t>
        <a:bodyPr/>
        <a:lstStyle/>
        <a:p>
          <a:endParaRPr lang="en-IN"/>
        </a:p>
      </dgm:t>
    </dgm:pt>
    <dgm:pt modelId="{CC20482F-609F-4A39-9ED6-C4600AD5B3BD}">
      <dgm:prSet/>
      <dgm:spPr/>
      <dgm:t>
        <a:bodyPr/>
        <a:lstStyle/>
        <a:p>
          <a:r>
            <a:rPr lang="en-IN" b="0" i="0" u="none" smtClean="0"/>
            <a:t>Dependency Injection (Maintainable Code)</a:t>
          </a:r>
          <a:endParaRPr lang="en-IN"/>
        </a:p>
      </dgm:t>
    </dgm:pt>
    <dgm:pt modelId="{473D4A7E-07F2-425D-B661-7A6424A977C8}" type="parTrans" cxnId="{B93B1DF0-9B9F-4D18-8F85-5BB3860048B5}">
      <dgm:prSet/>
      <dgm:spPr/>
      <dgm:t>
        <a:bodyPr/>
        <a:lstStyle/>
        <a:p>
          <a:endParaRPr lang="en-IN"/>
        </a:p>
      </dgm:t>
    </dgm:pt>
    <dgm:pt modelId="{144E0765-C46D-4371-A29A-D028739067B8}" type="sibTrans" cxnId="{B93B1DF0-9B9F-4D18-8F85-5BB3860048B5}">
      <dgm:prSet/>
      <dgm:spPr/>
      <dgm:t>
        <a:bodyPr/>
        <a:lstStyle/>
        <a:p>
          <a:endParaRPr lang="en-IN"/>
        </a:p>
      </dgm:t>
    </dgm:pt>
    <dgm:pt modelId="{9F2E336F-54AA-46F6-BAA1-BD6D364BF9A9}">
      <dgm:prSet/>
      <dgm:spPr/>
      <dgm:t>
        <a:bodyPr/>
        <a:lstStyle/>
        <a:p>
          <a:r>
            <a:rPr lang="en-IN" b="0" i="0" u="none" smtClean="0"/>
            <a:t>DAL (ADO.NET) + Assignment</a:t>
          </a:r>
          <a:endParaRPr lang="en-IN"/>
        </a:p>
      </dgm:t>
    </dgm:pt>
    <dgm:pt modelId="{FE49AEA5-007F-41C3-8F9B-A9DB7C8537BF}" type="parTrans" cxnId="{AA35DCAF-42EB-4CF8-B15D-A471115E2349}">
      <dgm:prSet/>
      <dgm:spPr/>
      <dgm:t>
        <a:bodyPr/>
        <a:lstStyle/>
        <a:p>
          <a:endParaRPr lang="en-IN"/>
        </a:p>
      </dgm:t>
    </dgm:pt>
    <dgm:pt modelId="{A72D9094-B808-4588-BA42-EA208A21136C}" type="sibTrans" cxnId="{AA35DCAF-42EB-4CF8-B15D-A471115E2349}">
      <dgm:prSet/>
      <dgm:spPr/>
      <dgm:t>
        <a:bodyPr/>
        <a:lstStyle/>
        <a:p>
          <a:endParaRPr lang="en-IN"/>
        </a:p>
      </dgm:t>
    </dgm:pt>
    <dgm:pt modelId="{BCF6DC25-922F-487C-9341-D29BC3AA27AD}">
      <dgm:prSet/>
      <dgm:spPr/>
      <dgm:t>
        <a:bodyPr/>
        <a:lstStyle/>
        <a:p>
          <a:r>
            <a:rPr lang="en-IN" b="0" i="0" u="none" dirty="0" smtClean="0"/>
            <a:t>DAL (EF) + Assignment</a:t>
          </a:r>
          <a:endParaRPr lang="en-IN" dirty="0"/>
        </a:p>
      </dgm:t>
    </dgm:pt>
    <dgm:pt modelId="{E0A9B387-ED44-458D-9351-13D741B9D7F6}" type="parTrans" cxnId="{4173FFCD-4E01-4B17-9EB0-12FF0C260D09}">
      <dgm:prSet/>
      <dgm:spPr/>
      <dgm:t>
        <a:bodyPr/>
        <a:lstStyle/>
        <a:p>
          <a:endParaRPr lang="en-IN"/>
        </a:p>
      </dgm:t>
    </dgm:pt>
    <dgm:pt modelId="{A226C236-9E98-4E01-AEC8-DC3C1A039C97}" type="sibTrans" cxnId="{4173FFCD-4E01-4B17-9EB0-12FF0C260D09}">
      <dgm:prSet/>
      <dgm:spPr/>
      <dgm:t>
        <a:bodyPr/>
        <a:lstStyle/>
        <a:p>
          <a:endParaRPr lang="en-IN"/>
        </a:p>
      </dgm:t>
    </dgm:pt>
    <dgm:pt modelId="{98A9AA8C-1574-4E44-8882-4D1E92AEBA34}" type="pres">
      <dgm:prSet presAssocID="{1DD5A99E-759A-4D25-9041-82E2D4A6D7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186D72-E810-4315-8E67-8BFDF98E94F2}" type="pres">
      <dgm:prSet presAssocID="{31ED96D7-38FA-4EB0-8811-3EE2628AF704}" presName="composite" presStyleCnt="0"/>
      <dgm:spPr/>
    </dgm:pt>
    <dgm:pt modelId="{7AC1845B-D160-4225-A63E-0725269D6FB1}" type="pres">
      <dgm:prSet presAssocID="{31ED96D7-38FA-4EB0-8811-3EE2628AF70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408BD-B683-4E75-921E-C5C8917F1C2C}" type="pres">
      <dgm:prSet presAssocID="{31ED96D7-38FA-4EB0-8811-3EE2628AF70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CBC21D-B75E-4006-B364-8550EB77067F}" type="presOf" srcId="{BCF6DC25-922F-487C-9341-D29BC3AA27AD}" destId="{155408BD-B683-4E75-921E-C5C8917F1C2C}" srcOrd="0" destOrd="5" presId="urn:microsoft.com/office/officeart/2005/8/layout/hList1"/>
    <dgm:cxn modelId="{C16D73CE-25AC-42F6-A212-C881190B4BDC}" type="presOf" srcId="{31ED96D7-38FA-4EB0-8811-3EE2628AF704}" destId="{7AC1845B-D160-4225-A63E-0725269D6FB1}" srcOrd="0" destOrd="0" presId="urn:microsoft.com/office/officeart/2005/8/layout/hList1"/>
    <dgm:cxn modelId="{81BF6908-6F19-4847-8218-E87527110AEA}" type="presOf" srcId="{E32177C3-9C8B-4F56-9C3F-884F227DDBDC}" destId="{155408BD-B683-4E75-921E-C5C8917F1C2C}" srcOrd="0" destOrd="2" presId="urn:microsoft.com/office/officeart/2005/8/layout/hList1"/>
    <dgm:cxn modelId="{4572D6B2-88DF-4963-8230-7E3B7EBA8F8D}" type="presOf" srcId="{9F2E336F-54AA-46F6-BAA1-BD6D364BF9A9}" destId="{155408BD-B683-4E75-921E-C5C8917F1C2C}" srcOrd="0" destOrd="4" presId="urn:microsoft.com/office/officeart/2005/8/layout/hList1"/>
    <dgm:cxn modelId="{5BF2E06A-CE39-4485-BB3C-27A96050B5EE}" type="presOf" srcId="{5D5971BE-7AEE-410D-AB98-506CE6554C96}" destId="{155408BD-B683-4E75-921E-C5C8917F1C2C}" srcOrd="0" destOrd="1" presId="urn:microsoft.com/office/officeart/2005/8/layout/hList1"/>
    <dgm:cxn modelId="{52EF5259-B7FB-4191-B321-260040FF3DD6}" type="presOf" srcId="{CC20482F-609F-4A39-9ED6-C4600AD5B3BD}" destId="{155408BD-B683-4E75-921E-C5C8917F1C2C}" srcOrd="0" destOrd="3" presId="urn:microsoft.com/office/officeart/2005/8/layout/hList1"/>
    <dgm:cxn modelId="{178CC48B-CBA7-4CE1-813D-D208B5C506F3}" srcId="{31ED96D7-38FA-4EB0-8811-3EE2628AF704}" destId="{4913D69A-5BCD-42E8-A669-84721AE52E7C}" srcOrd="0" destOrd="0" parTransId="{924771E2-FB79-4D29-9052-DF1B7381C157}" sibTransId="{A0014FD3-77FA-44CA-AC44-AA695DABDB0D}"/>
    <dgm:cxn modelId="{B6609277-9ACF-4642-AA50-35B490FA8E90}" type="presOf" srcId="{1DD5A99E-759A-4D25-9041-82E2D4A6D7CD}" destId="{98A9AA8C-1574-4E44-8882-4D1E92AEBA34}" srcOrd="0" destOrd="0" presId="urn:microsoft.com/office/officeart/2005/8/layout/hList1"/>
    <dgm:cxn modelId="{B93B1DF0-9B9F-4D18-8F85-5BB3860048B5}" srcId="{31ED96D7-38FA-4EB0-8811-3EE2628AF704}" destId="{CC20482F-609F-4A39-9ED6-C4600AD5B3BD}" srcOrd="3" destOrd="0" parTransId="{473D4A7E-07F2-425D-B661-7A6424A977C8}" sibTransId="{144E0765-C46D-4371-A29A-D028739067B8}"/>
    <dgm:cxn modelId="{4173FFCD-4E01-4B17-9EB0-12FF0C260D09}" srcId="{31ED96D7-38FA-4EB0-8811-3EE2628AF704}" destId="{BCF6DC25-922F-487C-9341-D29BC3AA27AD}" srcOrd="5" destOrd="0" parTransId="{E0A9B387-ED44-458D-9351-13D741B9D7F6}" sibTransId="{A226C236-9E98-4E01-AEC8-DC3C1A039C97}"/>
    <dgm:cxn modelId="{BF64D311-3EAE-4EFC-9201-4890515E14F8}" srcId="{31ED96D7-38FA-4EB0-8811-3EE2628AF704}" destId="{E32177C3-9C8B-4F56-9C3F-884F227DDBDC}" srcOrd="2" destOrd="0" parTransId="{195E9F77-5107-4B71-8D08-E074AD3AD3F8}" sibTransId="{2DAEDA11-9A04-4785-BBA3-F3C9AABE8A75}"/>
    <dgm:cxn modelId="{AA35DCAF-42EB-4CF8-B15D-A471115E2349}" srcId="{31ED96D7-38FA-4EB0-8811-3EE2628AF704}" destId="{9F2E336F-54AA-46F6-BAA1-BD6D364BF9A9}" srcOrd="4" destOrd="0" parTransId="{FE49AEA5-007F-41C3-8F9B-A9DB7C8537BF}" sibTransId="{A72D9094-B808-4588-BA42-EA208A21136C}"/>
    <dgm:cxn modelId="{0CE28699-CDF4-4BCA-A5D4-320654793299}" srcId="{1DD5A99E-759A-4D25-9041-82E2D4A6D7CD}" destId="{31ED96D7-38FA-4EB0-8811-3EE2628AF704}" srcOrd="0" destOrd="0" parTransId="{0D6DAAE9-0F9C-4A1F-B1E3-454C2E009D75}" sibTransId="{AABAD583-6DFE-4EF9-BAEC-1E90B34B52D7}"/>
    <dgm:cxn modelId="{CA6FC57D-1AC9-4E25-B789-7DC00B230D0B}" srcId="{31ED96D7-38FA-4EB0-8811-3EE2628AF704}" destId="{5D5971BE-7AEE-410D-AB98-506CE6554C96}" srcOrd="1" destOrd="0" parTransId="{78AC5B3C-5166-4FF5-BDA4-B53ACDC9B499}" sibTransId="{491CCA82-E4A0-41E8-B564-82C0AE238D2E}"/>
    <dgm:cxn modelId="{7752FE6F-CB29-4365-8C24-C2429B9B85C3}" type="presOf" srcId="{4913D69A-5BCD-42E8-A669-84721AE52E7C}" destId="{155408BD-B683-4E75-921E-C5C8917F1C2C}" srcOrd="0" destOrd="0" presId="urn:microsoft.com/office/officeart/2005/8/layout/hList1"/>
    <dgm:cxn modelId="{5C36EA39-5634-4F31-9884-47720B386D93}" type="presParOf" srcId="{98A9AA8C-1574-4E44-8882-4D1E92AEBA34}" destId="{4E186D72-E810-4315-8E67-8BFDF98E94F2}" srcOrd="0" destOrd="0" presId="urn:microsoft.com/office/officeart/2005/8/layout/hList1"/>
    <dgm:cxn modelId="{EBCEDEB3-D5E6-4015-BA96-305BD84BDD91}" type="presParOf" srcId="{4E186D72-E810-4315-8E67-8BFDF98E94F2}" destId="{7AC1845B-D160-4225-A63E-0725269D6FB1}" srcOrd="0" destOrd="0" presId="urn:microsoft.com/office/officeart/2005/8/layout/hList1"/>
    <dgm:cxn modelId="{13AF3A0C-FCE4-4D2F-BBC4-9620441F3255}" type="presParOf" srcId="{4E186D72-E810-4315-8E67-8BFDF98E94F2}" destId="{155408BD-B683-4E75-921E-C5C8917F1C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D5A99E-759A-4D25-9041-82E2D4A6D7CD}" type="doc">
      <dgm:prSet loTypeId="urn:microsoft.com/office/officeart/2005/8/layout/hList1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1ED96D7-38FA-4EB0-8811-3EE2628AF704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Week 4 – Web UI</a:t>
          </a:r>
          <a:endParaRPr lang="en-US" dirty="0"/>
        </a:p>
      </dgm:t>
    </dgm:pt>
    <dgm:pt modelId="{0D6DAAE9-0F9C-4A1F-B1E3-454C2E009D75}" type="parTrans" cxnId="{0CE28699-CDF4-4BCA-A5D4-320654793299}">
      <dgm:prSet/>
      <dgm:spPr/>
      <dgm:t>
        <a:bodyPr/>
        <a:lstStyle/>
        <a:p>
          <a:endParaRPr lang="en-US"/>
        </a:p>
      </dgm:t>
    </dgm:pt>
    <dgm:pt modelId="{AABAD583-6DFE-4EF9-BAEC-1E90B34B52D7}" type="sibTrans" cxnId="{0CE28699-CDF4-4BCA-A5D4-320654793299}">
      <dgm:prSet/>
      <dgm:spPr/>
      <dgm:t>
        <a:bodyPr/>
        <a:lstStyle/>
        <a:p>
          <a:endParaRPr lang="en-US"/>
        </a:p>
      </dgm:t>
    </dgm:pt>
    <dgm:pt modelId="{4913D69A-5BCD-42E8-A669-84721AE52E7C}">
      <dgm:prSet phldrT="[Text]"/>
      <dgm:spPr/>
      <dgm:t>
        <a:bodyPr/>
        <a:lstStyle/>
        <a:p>
          <a:r>
            <a:rPr lang="en-IN" b="0" i="0" u="none" smtClean="0"/>
            <a:t>HTML, CSS</a:t>
          </a:r>
          <a:endParaRPr lang="en-US" dirty="0"/>
        </a:p>
      </dgm:t>
    </dgm:pt>
    <dgm:pt modelId="{924771E2-FB79-4D29-9052-DF1B7381C157}" type="parTrans" cxnId="{178CC48B-CBA7-4CE1-813D-D208B5C506F3}">
      <dgm:prSet/>
      <dgm:spPr/>
      <dgm:t>
        <a:bodyPr/>
        <a:lstStyle/>
        <a:p>
          <a:endParaRPr lang="en-US"/>
        </a:p>
      </dgm:t>
    </dgm:pt>
    <dgm:pt modelId="{A0014FD3-77FA-44CA-AC44-AA695DABDB0D}" type="sibTrans" cxnId="{178CC48B-CBA7-4CE1-813D-D208B5C506F3}">
      <dgm:prSet/>
      <dgm:spPr/>
      <dgm:t>
        <a:bodyPr/>
        <a:lstStyle/>
        <a:p>
          <a:endParaRPr lang="en-US"/>
        </a:p>
      </dgm:t>
    </dgm:pt>
    <dgm:pt modelId="{F162F627-21C7-4152-BE52-2F64E4F476CC}">
      <dgm:prSet/>
      <dgm:spPr/>
      <dgm:t>
        <a:bodyPr/>
        <a:lstStyle/>
        <a:p>
          <a:r>
            <a:rPr lang="en-IN" b="0" i="0" u="none" smtClean="0"/>
            <a:t>Bootstrap</a:t>
          </a:r>
          <a:endParaRPr lang="en-IN"/>
        </a:p>
      </dgm:t>
    </dgm:pt>
    <dgm:pt modelId="{791F7DBE-FCBB-46AF-84F7-091762E9A36B}" type="parTrans" cxnId="{C5150323-779D-414E-8807-AD8159088808}">
      <dgm:prSet/>
      <dgm:spPr/>
      <dgm:t>
        <a:bodyPr/>
        <a:lstStyle/>
        <a:p>
          <a:endParaRPr lang="en-IN"/>
        </a:p>
      </dgm:t>
    </dgm:pt>
    <dgm:pt modelId="{E289F9D4-F6B8-412A-9F34-F5913835DF58}" type="sibTrans" cxnId="{C5150323-779D-414E-8807-AD8159088808}">
      <dgm:prSet/>
      <dgm:spPr/>
      <dgm:t>
        <a:bodyPr/>
        <a:lstStyle/>
        <a:p>
          <a:endParaRPr lang="en-IN"/>
        </a:p>
      </dgm:t>
    </dgm:pt>
    <dgm:pt modelId="{429BA798-0F51-4DD9-B8F0-064957068FC9}">
      <dgm:prSet/>
      <dgm:spPr/>
      <dgm:t>
        <a:bodyPr/>
        <a:lstStyle/>
        <a:p>
          <a:r>
            <a:rPr lang="en-IN" b="0" i="0" u="none" smtClean="0"/>
            <a:t>UI Validation (RegEx)</a:t>
          </a:r>
          <a:endParaRPr lang="en-IN"/>
        </a:p>
      </dgm:t>
    </dgm:pt>
    <dgm:pt modelId="{CFB2652A-D9FD-4FF7-BAF6-BE0C642B5A03}" type="parTrans" cxnId="{1A43DC88-9CE9-4472-8251-6AA926BA4AED}">
      <dgm:prSet/>
      <dgm:spPr/>
      <dgm:t>
        <a:bodyPr/>
        <a:lstStyle/>
        <a:p>
          <a:endParaRPr lang="en-IN"/>
        </a:p>
      </dgm:t>
    </dgm:pt>
    <dgm:pt modelId="{4A133993-6CDA-4AB9-A363-DAC53662FC89}" type="sibTrans" cxnId="{1A43DC88-9CE9-4472-8251-6AA926BA4AED}">
      <dgm:prSet/>
      <dgm:spPr/>
      <dgm:t>
        <a:bodyPr/>
        <a:lstStyle/>
        <a:p>
          <a:endParaRPr lang="en-IN"/>
        </a:p>
      </dgm:t>
    </dgm:pt>
    <dgm:pt modelId="{D085FAE6-38BD-4248-BF8B-BA4EA2F83139}">
      <dgm:prSet/>
      <dgm:spPr/>
      <dgm:t>
        <a:bodyPr/>
        <a:lstStyle/>
        <a:p>
          <a:r>
            <a:rPr lang="en-IN" b="0" i="0" u="none" dirty="0" smtClean="0"/>
            <a:t>Assignment</a:t>
          </a:r>
          <a:endParaRPr lang="en-IN" dirty="0"/>
        </a:p>
      </dgm:t>
    </dgm:pt>
    <dgm:pt modelId="{9A2A1E8C-80F2-4C3A-A392-35692EA676F5}" type="parTrans" cxnId="{1BB75953-242F-4913-8267-C63D75E1ADCE}">
      <dgm:prSet/>
      <dgm:spPr/>
      <dgm:t>
        <a:bodyPr/>
        <a:lstStyle/>
        <a:p>
          <a:endParaRPr lang="en-IN"/>
        </a:p>
      </dgm:t>
    </dgm:pt>
    <dgm:pt modelId="{6016B221-F0F5-47A6-9E54-267775D196E0}" type="sibTrans" cxnId="{1BB75953-242F-4913-8267-C63D75E1ADCE}">
      <dgm:prSet/>
      <dgm:spPr/>
      <dgm:t>
        <a:bodyPr/>
        <a:lstStyle/>
        <a:p>
          <a:endParaRPr lang="en-IN"/>
        </a:p>
      </dgm:t>
    </dgm:pt>
    <dgm:pt modelId="{98A9AA8C-1574-4E44-8882-4D1E92AEBA34}" type="pres">
      <dgm:prSet presAssocID="{1DD5A99E-759A-4D25-9041-82E2D4A6D7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186D72-E810-4315-8E67-8BFDF98E94F2}" type="pres">
      <dgm:prSet presAssocID="{31ED96D7-38FA-4EB0-8811-3EE2628AF704}" presName="composite" presStyleCnt="0"/>
      <dgm:spPr/>
    </dgm:pt>
    <dgm:pt modelId="{7AC1845B-D160-4225-A63E-0725269D6FB1}" type="pres">
      <dgm:prSet presAssocID="{31ED96D7-38FA-4EB0-8811-3EE2628AF70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408BD-B683-4E75-921E-C5C8917F1C2C}" type="pres">
      <dgm:prSet presAssocID="{31ED96D7-38FA-4EB0-8811-3EE2628AF70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1D190E-2726-470F-896F-15F86433F091}" type="presOf" srcId="{4913D69A-5BCD-42E8-A669-84721AE52E7C}" destId="{155408BD-B683-4E75-921E-C5C8917F1C2C}" srcOrd="0" destOrd="0" presId="urn:microsoft.com/office/officeart/2005/8/layout/hList1"/>
    <dgm:cxn modelId="{1A43DC88-9CE9-4472-8251-6AA926BA4AED}" srcId="{31ED96D7-38FA-4EB0-8811-3EE2628AF704}" destId="{429BA798-0F51-4DD9-B8F0-064957068FC9}" srcOrd="2" destOrd="0" parTransId="{CFB2652A-D9FD-4FF7-BAF6-BE0C642B5A03}" sibTransId="{4A133993-6CDA-4AB9-A363-DAC53662FC89}"/>
    <dgm:cxn modelId="{178CC48B-CBA7-4CE1-813D-D208B5C506F3}" srcId="{31ED96D7-38FA-4EB0-8811-3EE2628AF704}" destId="{4913D69A-5BCD-42E8-A669-84721AE52E7C}" srcOrd="0" destOrd="0" parTransId="{924771E2-FB79-4D29-9052-DF1B7381C157}" sibTransId="{A0014FD3-77FA-44CA-AC44-AA695DABDB0D}"/>
    <dgm:cxn modelId="{C5150323-779D-414E-8807-AD8159088808}" srcId="{31ED96D7-38FA-4EB0-8811-3EE2628AF704}" destId="{F162F627-21C7-4152-BE52-2F64E4F476CC}" srcOrd="1" destOrd="0" parTransId="{791F7DBE-FCBB-46AF-84F7-091762E9A36B}" sibTransId="{E289F9D4-F6B8-412A-9F34-F5913835DF58}"/>
    <dgm:cxn modelId="{1BB75953-242F-4913-8267-C63D75E1ADCE}" srcId="{31ED96D7-38FA-4EB0-8811-3EE2628AF704}" destId="{D085FAE6-38BD-4248-BF8B-BA4EA2F83139}" srcOrd="3" destOrd="0" parTransId="{9A2A1E8C-80F2-4C3A-A392-35692EA676F5}" sibTransId="{6016B221-F0F5-47A6-9E54-267775D196E0}"/>
    <dgm:cxn modelId="{EF91AC2B-D02A-44F6-926B-4748A5544BC2}" type="presOf" srcId="{429BA798-0F51-4DD9-B8F0-064957068FC9}" destId="{155408BD-B683-4E75-921E-C5C8917F1C2C}" srcOrd="0" destOrd="2" presId="urn:microsoft.com/office/officeart/2005/8/layout/hList1"/>
    <dgm:cxn modelId="{0CE28699-CDF4-4BCA-A5D4-320654793299}" srcId="{1DD5A99E-759A-4D25-9041-82E2D4A6D7CD}" destId="{31ED96D7-38FA-4EB0-8811-3EE2628AF704}" srcOrd="0" destOrd="0" parTransId="{0D6DAAE9-0F9C-4A1F-B1E3-454C2E009D75}" sibTransId="{AABAD583-6DFE-4EF9-BAEC-1E90B34B52D7}"/>
    <dgm:cxn modelId="{36705801-0852-44D9-A941-E24DA284D1E1}" type="presOf" srcId="{1DD5A99E-759A-4D25-9041-82E2D4A6D7CD}" destId="{98A9AA8C-1574-4E44-8882-4D1E92AEBA34}" srcOrd="0" destOrd="0" presId="urn:microsoft.com/office/officeart/2005/8/layout/hList1"/>
    <dgm:cxn modelId="{FCE4CF3E-9FCE-490C-AEA4-BB0441F8D8C5}" type="presOf" srcId="{D085FAE6-38BD-4248-BF8B-BA4EA2F83139}" destId="{155408BD-B683-4E75-921E-C5C8917F1C2C}" srcOrd="0" destOrd="3" presId="urn:microsoft.com/office/officeart/2005/8/layout/hList1"/>
    <dgm:cxn modelId="{2C43BB7F-6098-41DB-963C-66686A936CFF}" type="presOf" srcId="{F162F627-21C7-4152-BE52-2F64E4F476CC}" destId="{155408BD-B683-4E75-921E-C5C8917F1C2C}" srcOrd="0" destOrd="1" presId="urn:microsoft.com/office/officeart/2005/8/layout/hList1"/>
    <dgm:cxn modelId="{980F79F9-31B5-4C97-918B-C7B9F1F05051}" type="presOf" srcId="{31ED96D7-38FA-4EB0-8811-3EE2628AF704}" destId="{7AC1845B-D160-4225-A63E-0725269D6FB1}" srcOrd="0" destOrd="0" presId="urn:microsoft.com/office/officeart/2005/8/layout/hList1"/>
    <dgm:cxn modelId="{00F17351-D6D8-43E4-85A2-9D7B52427724}" type="presParOf" srcId="{98A9AA8C-1574-4E44-8882-4D1E92AEBA34}" destId="{4E186D72-E810-4315-8E67-8BFDF98E94F2}" srcOrd="0" destOrd="0" presId="urn:microsoft.com/office/officeart/2005/8/layout/hList1"/>
    <dgm:cxn modelId="{1BBE6617-D197-4402-9E1B-DB8A314FC599}" type="presParOf" srcId="{4E186D72-E810-4315-8E67-8BFDF98E94F2}" destId="{7AC1845B-D160-4225-A63E-0725269D6FB1}" srcOrd="0" destOrd="0" presId="urn:microsoft.com/office/officeart/2005/8/layout/hList1"/>
    <dgm:cxn modelId="{1ECACFD5-9A72-4974-9117-906C7C5A5BE7}" type="presParOf" srcId="{4E186D72-E810-4315-8E67-8BFDF98E94F2}" destId="{155408BD-B683-4E75-921E-C5C8917F1C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C1845B-D160-4225-A63E-0725269D6FB1}">
      <dsp:nvSpPr>
        <dsp:cNvPr id="0" name=""/>
        <dsp:cNvSpPr/>
      </dsp:nvSpPr>
      <dsp:spPr>
        <a:xfrm>
          <a:off x="0" y="50661"/>
          <a:ext cx="11255064" cy="77760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Already Done</a:t>
          </a:r>
          <a:endParaRPr lang="en-US" sz="2700" kern="1200" dirty="0"/>
        </a:p>
      </dsp:txBody>
      <dsp:txXfrm>
        <a:off x="0" y="50661"/>
        <a:ext cx="11255064" cy="777600"/>
      </dsp:txXfrm>
    </dsp:sp>
    <dsp:sp modelId="{155408BD-B683-4E75-921E-C5C8917F1C2C}">
      <dsp:nvSpPr>
        <dsp:cNvPr id="0" name=""/>
        <dsp:cNvSpPr/>
      </dsp:nvSpPr>
      <dsp:spPr>
        <a:xfrm>
          <a:off x="0" y="828261"/>
          <a:ext cx="11255064" cy="385398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700" b="0" i="0" u="none" kern="1200" smtClean="0"/>
            <a:t>Agile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700" b="0" i="0" u="none" kern="1200" smtClean="0"/>
            <a:t>GIT</a:t>
          </a:r>
          <a:endParaRPr lang="en-IN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700" b="0" i="0" u="none" kern="1200" smtClean="0"/>
            <a:t>Unit Testing, TDD, BDD</a:t>
          </a:r>
          <a:endParaRPr lang="en-IN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700" b="0" i="0" u="none" kern="1200" dirty="0" smtClean="0">
              <a:solidFill>
                <a:schemeClr val="accent1">
                  <a:lumMod val="75000"/>
                </a:schemeClr>
              </a:solidFill>
            </a:rPr>
            <a:t>Windows Service (server)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700" b="0" i="0" u="none" kern="1200" dirty="0" smtClean="0">
              <a:solidFill>
                <a:schemeClr val="accent1">
                  <a:lumMod val="75000"/>
                </a:schemeClr>
              </a:solidFill>
            </a:rPr>
            <a:t>Windows App (</a:t>
          </a:r>
          <a:r>
            <a:rPr lang="en-IN" sz="2700" b="0" i="0" u="none" kern="1200" dirty="0" err="1" smtClean="0">
              <a:solidFill>
                <a:schemeClr val="accent1">
                  <a:lumMod val="75000"/>
                </a:schemeClr>
              </a:solidFill>
            </a:rPr>
            <a:t>WinForms</a:t>
          </a:r>
          <a:r>
            <a:rPr lang="en-IN" sz="2700" b="0" i="0" u="none" kern="1200" dirty="0" smtClean="0">
              <a:solidFill>
                <a:schemeClr val="accent1">
                  <a:lumMod val="75000"/>
                </a:schemeClr>
              </a:solidFill>
            </a:rPr>
            <a:t> – MVP) , WPF-MVVM (client) </a:t>
          </a:r>
          <a:endParaRPr lang="en-IN" sz="2700" kern="1200" dirty="0">
            <a:solidFill>
              <a:schemeClr val="accent1">
                <a:lumMod val="75000"/>
              </a:schemeClr>
            </a:solidFill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700" b="0" i="0" u="none" kern="1200" dirty="0" smtClean="0">
              <a:solidFill>
                <a:schemeClr val="accent1">
                  <a:lumMod val="75000"/>
                </a:schemeClr>
              </a:solidFill>
            </a:rPr>
            <a:t>Console App (client : no; server: Yes)</a:t>
          </a:r>
          <a:endParaRPr lang="en-IN" sz="2700" kern="1200" dirty="0">
            <a:solidFill>
              <a:schemeClr val="accent1">
                <a:lumMod val="75000"/>
              </a:schemeClr>
            </a:solidFill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700" b="0" i="0" u="none" kern="1200" dirty="0" smtClean="0">
              <a:solidFill>
                <a:schemeClr val="accent1">
                  <a:lumMod val="75000"/>
                </a:schemeClr>
              </a:solidFill>
            </a:rPr>
            <a:t>ASP.NET, Web API MCA</a:t>
          </a:r>
          <a:endParaRPr lang="en-IN" sz="2700" kern="1200" dirty="0">
            <a:solidFill>
              <a:schemeClr val="accent1">
                <a:lumMod val="75000"/>
              </a:schemeClr>
            </a:solidFill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700" b="0" i="0" u="none" kern="1200" dirty="0" smtClean="0">
              <a:solidFill>
                <a:schemeClr val="accent1">
                  <a:lumMod val="75000"/>
                </a:schemeClr>
              </a:solidFill>
            </a:rPr>
            <a:t>WCF (services) </a:t>
          </a:r>
          <a:endParaRPr lang="en-IN" sz="27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0" y="828261"/>
        <a:ext cx="11255064" cy="38539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C1845B-D160-4225-A63E-0725269D6FB1}">
      <dsp:nvSpPr>
        <dsp:cNvPr id="0" name=""/>
        <dsp:cNvSpPr/>
      </dsp:nvSpPr>
      <dsp:spPr>
        <a:xfrm>
          <a:off x="0" y="40401"/>
          <a:ext cx="11255064" cy="86400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Week 2 – RDBMS Concepts- </a:t>
          </a:r>
          <a:r>
            <a:rPr lang="en-US" sz="3000" kern="1200" dirty="0" err="1" smtClean="0"/>
            <a:t>Sql</a:t>
          </a:r>
          <a:r>
            <a:rPr lang="en-US" sz="3000" kern="1200" dirty="0" smtClean="0"/>
            <a:t> Server</a:t>
          </a:r>
          <a:endParaRPr lang="en-US" sz="3000" kern="1200" dirty="0"/>
        </a:p>
      </dsp:txBody>
      <dsp:txXfrm>
        <a:off x="0" y="40401"/>
        <a:ext cx="11255064" cy="864000"/>
      </dsp:txXfrm>
    </dsp:sp>
    <dsp:sp modelId="{155408BD-B683-4E75-921E-C5C8917F1C2C}">
      <dsp:nvSpPr>
        <dsp:cNvPr id="0" name=""/>
        <dsp:cNvSpPr/>
      </dsp:nvSpPr>
      <dsp:spPr>
        <a:xfrm>
          <a:off x="0" y="904401"/>
          <a:ext cx="11255064" cy="37881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b="0" i="0" u="none" kern="1200" smtClean="0"/>
            <a:t>Table creation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b="0" i="0" u="none" kern="1200" smtClean="0"/>
            <a:t>CRUD operations (Create, Update, Read, Delete)</a:t>
          </a:r>
          <a:endParaRPr lang="en-IN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b="0" i="0" u="none" kern="1200" smtClean="0"/>
            <a:t>Joins</a:t>
          </a:r>
          <a:endParaRPr lang="en-IN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b="0" i="0" u="none" kern="1200" smtClean="0"/>
            <a:t>Stored Procedures</a:t>
          </a:r>
          <a:endParaRPr lang="en-IN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b="0" i="0" u="none" kern="1200" smtClean="0"/>
            <a:t>Functions</a:t>
          </a:r>
          <a:endParaRPr lang="en-IN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b="0" i="0" u="none" kern="1200" smtClean="0"/>
            <a:t>Triggers, Views</a:t>
          </a:r>
          <a:endParaRPr lang="en-IN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b="0" i="0" u="none" kern="1200" dirty="0" smtClean="0"/>
            <a:t>Assignment 1 on T-SQL</a:t>
          </a:r>
          <a:endParaRPr lang="en-IN" sz="3000" kern="1200" dirty="0"/>
        </a:p>
      </dsp:txBody>
      <dsp:txXfrm>
        <a:off x="0" y="904401"/>
        <a:ext cx="11255064" cy="37881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C1845B-D160-4225-A63E-0725269D6FB1}">
      <dsp:nvSpPr>
        <dsp:cNvPr id="0" name=""/>
        <dsp:cNvSpPr/>
      </dsp:nvSpPr>
      <dsp:spPr>
        <a:xfrm>
          <a:off x="0" y="10251"/>
          <a:ext cx="11255064" cy="97920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Week 3- Console application/Web API</a:t>
          </a:r>
          <a:endParaRPr lang="en-US" sz="3400" kern="1200" dirty="0"/>
        </a:p>
      </dsp:txBody>
      <dsp:txXfrm>
        <a:off x="0" y="10251"/>
        <a:ext cx="11255064" cy="979200"/>
      </dsp:txXfrm>
    </dsp:sp>
    <dsp:sp modelId="{155408BD-B683-4E75-921E-C5C8917F1C2C}">
      <dsp:nvSpPr>
        <dsp:cNvPr id="0" name=""/>
        <dsp:cNvSpPr/>
      </dsp:nvSpPr>
      <dsp:spPr>
        <a:xfrm>
          <a:off x="0" y="989451"/>
          <a:ext cx="11255064" cy="37332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400" b="0" i="0" u="none" kern="1200" smtClean="0"/>
            <a:t>MVC, Exception Handling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400" b="0" i="0" u="none" kern="1200" smtClean="0"/>
            <a:t>Process, Hosting, Swagger, Web Client</a:t>
          </a:r>
          <a:endParaRPr lang="en-IN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400" b="0" i="0" u="none" kern="1200" smtClean="0"/>
            <a:t>Respository Pattern (Maintainable Code)</a:t>
          </a:r>
          <a:endParaRPr lang="en-IN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400" b="0" i="0" u="none" kern="1200" smtClean="0"/>
            <a:t>Dependency Injection (Maintainable Code)</a:t>
          </a:r>
          <a:endParaRPr lang="en-IN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400" b="0" i="0" u="none" kern="1200" smtClean="0"/>
            <a:t>DAL (ADO.NET) + Assignment</a:t>
          </a:r>
          <a:endParaRPr lang="en-IN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400" b="0" i="0" u="none" kern="1200" dirty="0" smtClean="0"/>
            <a:t>DAL (EF) + Assignment</a:t>
          </a:r>
          <a:endParaRPr lang="en-IN" sz="3400" kern="1200" dirty="0"/>
        </a:p>
      </dsp:txBody>
      <dsp:txXfrm>
        <a:off x="0" y="989451"/>
        <a:ext cx="11255064" cy="37332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AC1845B-D160-4225-A63E-0725269D6FB1}">
      <dsp:nvSpPr>
        <dsp:cNvPr id="0" name=""/>
        <dsp:cNvSpPr/>
      </dsp:nvSpPr>
      <dsp:spPr>
        <a:xfrm>
          <a:off x="0" y="41931"/>
          <a:ext cx="11255064" cy="126720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Week 4 – Web UI</a:t>
          </a:r>
          <a:endParaRPr lang="en-US" sz="4400" kern="1200" dirty="0"/>
        </a:p>
      </dsp:txBody>
      <dsp:txXfrm>
        <a:off x="0" y="41931"/>
        <a:ext cx="11255064" cy="1267200"/>
      </dsp:txXfrm>
    </dsp:sp>
    <dsp:sp modelId="{155408BD-B683-4E75-921E-C5C8917F1C2C}">
      <dsp:nvSpPr>
        <dsp:cNvPr id="0" name=""/>
        <dsp:cNvSpPr/>
      </dsp:nvSpPr>
      <dsp:spPr>
        <a:xfrm>
          <a:off x="0" y="1309131"/>
          <a:ext cx="11255064" cy="338184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4400" b="0" i="0" u="none" kern="1200" smtClean="0"/>
            <a:t>HTML, CSS</a:t>
          </a:r>
          <a:endParaRPr lang="en-US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4400" b="0" i="0" u="none" kern="1200" smtClean="0"/>
            <a:t>Bootstrap</a:t>
          </a:r>
          <a:endParaRPr lang="en-IN" sz="4400" kern="120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4400" b="0" i="0" u="none" kern="1200" smtClean="0"/>
            <a:t>UI Validation (RegEx)</a:t>
          </a:r>
          <a:endParaRPr lang="en-IN" sz="4400" kern="120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4400" b="0" i="0" u="none" kern="1200" dirty="0" smtClean="0"/>
            <a:t>Assignment</a:t>
          </a:r>
          <a:endParaRPr lang="en-IN" sz="4400" kern="1200" dirty="0"/>
        </a:p>
      </dsp:txBody>
      <dsp:txXfrm>
        <a:off x="0" y="1309131"/>
        <a:ext cx="11255064" cy="338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58AAF-D9B9-2242-AEF1-EA45DE1063A1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7709B-A17E-A84D-A21B-C080E05F09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898398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9E3C-4F9E-E644-A00C-146C48DC3BE4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D8364-D2F4-9346-BE49-F3A5199B9A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64919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0D8364-D2F4-9346-BE49-F3A5199B9A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814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91D64-576B-4638-AA18-9BC6CE9DF5C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10961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91D64-576B-4638-AA18-9BC6CE9DF5C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1096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91D64-576B-4638-AA18-9BC6CE9DF5C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1096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91D64-576B-4638-AA18-9BC6CE9DF5C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1096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www.facebook.com/SaskenTechnologiesLtd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11" Type="http://schemas.openxmlformats.org/officeDocument/2006/relationships/hyperlink" Target="https://www.youtube.com/channel/UC4bueyy_jMJWsmiTokp2l6g" TargetMode="External"/><Relationship Id="rId5" Type="http://schemas.openxmlformats.org/officeDocument/2006/relationships/hyperlink" Target="https://in.linkedin.com/company/sasken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hyperlink" Target="https://twitter.com/saskentweets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www.facebook.com/SaskenTechnologiesLtd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hyperlink" Target="https://www.youtube.com/channel/UC4bueyy_jMJWsmiTokp2l6g" TargetMode="External"/><Relationship Id="rId5" Type="http://schemas.openxmlformats.org/officeDocument/2006/relationships/hyperlink" Target="https://in.linkedin.com/company/sasken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hyperlink" Target="https://twitter.com/saskentweets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356350"/>
            <a:ext cx="12192000" cy="264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6916" y="3791637"/>
            <a:ext cx="7675084" cy="1661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96009" y="4085907"/>
            <a:ext cx="6716618" cy="497117"/>
          </a:xfrm>
          <a:prstGeom prst="rect">
            <a:avLst/>
          </a:prstGeom>
        </p:spPr>
        <p:txBody>
          <a:bodyPr anchor="t"/>
          <a:lstStyle>
            <a:lvl1pPr algn="l">
              <a:defRPr sz="28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96009" y="4538956"/>
            <a:ext cx="6716618" cy="627955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Name Surname (Designation)</a:t>
            </a:r>
          </a:p>
          <a:p>
            <a:r>
              <a:rPr lang="en-US" dirty="0"/>
              <a:t>(DD-MM-YY)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97456" y="6356350"/>
            <a:ext cx="5366134" cy="2647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23191"/>
                </a:solidFill>
              </a:rPr>
              <a:t>www.sasken.com  |  </a:t>
            </a:r>
            <a:r>
              <a:rPr lang="en-US" dirty="0"/>
              <a:t>Copyright Sasken Technologies Ltd.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5814" y="651719"/>
            <a:ext cx="1524000" cy="93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105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56" y="254956"/>
            <a:ext cx="11468996" cy="4831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7D694D-6E68-8941-B561-5014A33DE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047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3030098" cy="5473815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708" y="365125"/>
            <a:ext cx="8109792" cy="5473815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7D694D-6E68-8941-B561-5014A33DE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5982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Untertitel"/>
          <p:cNvSpPr>
            <a:spLocks noGrp="1"/>
          </p:cNvSpPr>
          <p:nvPr>
            <p:ph type="body" sz="quarter" idx="13" hasCustomPrompt="1"/>
          </p:nvPr>
        </p:nvSpPr>
        <p:spPr>
          <a:xfrm>
            <a:off x="468062" y="1133737"/>
            <a:ext cx="11255065" cy="251942"/>
          </a:xfrm>
        </p:spPr>
        <p:txBody>
          <a:bodyPr rIns="2116548"/>
          <a:lstStyle>
            <a:lvl1pPr marL="0" indent="0">
              <a:buNone/>
              <a:defRPr sz="1300" b="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3" name="Text"/>
          <p:cNvSpPr>
            <a:spLocks noGrp="1"/>
          </p:cNvSpPr>
          <p:nvPr>
            <p:ph idx="1" hasCustomPrompt="1"/>
          </p:nvPr>
        </p:nvSpPr>
        <p:spPr>
          <a:xfrm>
            <a:off x="468062" y="1799582"/>
            <a:ext cx="11255065" cy="43190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um"/>
          <p:cNvSpPr>
            <a:spLocks noGrp="1"/>
          </p:cNvSpPr>
          <p:nvPr>
            <p:ph type="dt" sz="half" idx="14"/>
          </p:nvPr>
        </p:nvSpPr>
        <p:spPr>
          <a:xfrm>
            <a:off x="468060" y="6478534"/>
            <a:ext cx="684089" cy="143967"/>
          </a:xfrm>
          <a:prstGeom prst="rect">
            <a:avLst/>
          </a:prstGeom>
        </p:spPr>
        <p:txBody>
          <a:bodyPr lIns="76800" tIns="38400" rIns="76800" bIns="38400"/>
          <a:lstStyle/>
          <a:p>
            <a:fld id="{5559489D-0911-48C8-8E85-D20AE035A6E4}" type="datetime1">
              <a:rPr lang="en-US" noProof="0" smtClean="0"/>
              <a:pPr/>
              <a:t>10/11/2018</a:t>
            </a:fld>
            <a:r>
              <a:rPr lang="en-US" spc="252" noProof="0" dirty="0"/>
              <a:t> </a:t>
            </a:r>
            <a:r>
              <a:rPr lang="en-US" noProof="0" dirty="0"/>
              <a:t>|</a:t>
            </a:r>
          </a:p>
        </p:txBody>
      </p:sp>
      <p:sp>
        <p:nvSpPr>
          <p:cNvPr id="7" name="Fußzeile"/>
          <p:cNvSpPr>
            <a:spLocks noGrp="1"/>
          </p:cNvSpPr>
          <p:nvPr>
            <p:ph type="ftr" sz="quarter" idx="15"/>
          </p:nvPr>
        </p:nvSpPr>
        <p:spPr>
          <a:xfrm>
            <a:off x="1152148" y="6478500"/>
            <a:ext cx="4320563" cy="144000"/>
          </a:xfrm>
          <a:prstGeom prst="rect">
            <a:avLst/>
          </a:prstGeom>
        </p:spPr>
        <p:txBody>
          <a:bodyPr lIns="76800" tIns="38400" rIns="76800" bIns="38400"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8" name="Foliennummer"/>
          <p:cNvSpPr>
            <a:spLocks noGrp="1"/>
          </p:cNvSpPr>
          <p:nvPr>
            <p:ph type="sldNum" sz="quarter" idx="16"/>
          </p:nvPr>
        </p:nvSpPr>
        <p:spPr>
          <a:xfrm>
            <a:off x="11531127" y="6478500"/>
            <a:ext cx="192000" cy="144000"/>
          </a:xfrm>
          <a:prstGeom prst="rect">
            <a:avLst/>
          </a:prstGeom>
        </p:spPr>
        <p:txBody>
          <a:bodyPr lIns="76800" tIns="38400" rIns="76800" bIns="38400"/>
          <a:lstStyle/>
          <a:p>
            <a:fld id="{CCD0F94C-DD59-441C-898F-450266E81640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889764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356350"/>
            <a:ext cx="12192000" cy="264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6916" y="3791637"/>
            <a:ext cx="7675084" cy="1661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96009" y="4085907"/>
            <a:ext cx="6716618" cy="497117"/>
          </a:xfrm>
          <a:prstGeom prst="rect">
            <a:avLst/>
          </a:prstGeom>
        </p:spPr>
        <p:txBody>
          <a:bodyPr anchor="t"/>
          <a:lstStyle>
            <a:lvl1pPr algn="l">
              <a:defRPr sz="28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96009" y="4538956"/>
            <a:ext cx="6716618" cy="627955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Name Surname (Designation)</a:t>
            </a:r>
          </a:p>
          <a:p>
            <a:r>
              <a:rPr lang="en-US" dirty="0"/>
              <a:t>(DD-MM-YY)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97456" y="6356350"/>
            <a:ext cx="5366134" cy="2647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23191"/>
                </a:solidFill>
              </a:rPr>
              <a:t>www.sasken.com  |  </a:t>
            </a:r>
            <a:r>
              <a:rPr lang="en-US" dirty="0"/>
              <a:t>Copyright Sasken Technologies Ltd.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5814" y="651719"/>
            <a:ext cx="1524000" cy="93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071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848" y="1123720"/>
            <a:ext cx="11353604" cy="4726237"/>
          </a:xfrm>
        </p:spPr>
        <p:txBody>
          <a:bodyPr>
            <a:normAutofit/>
          </a:bodyPr>
          <a:lstStyle>
            <a:lvl1pPr>
              <a:buClr>
                <a:srgbClr val="ED533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buClr>
                <a:srgbClr val="ED533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buClr>
                <a:srgbClr val="ED533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7457" y="254956"/>
            <a:ext cx="11435507" cy="50520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6667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86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52" y="3073707"/>
            <a:ext cx="10267797" cy="4627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652" y="3520823"/>
            <a:ext cx="10267797" cy="291013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5814" y="5255043"/>
            <a:ext cx="1524000" cy="936434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297456" y="6356350"/>
            <a:ext cx="5366134" cy="2647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www.sasken.com  |  Copyright Sasken Technologies Ltd.</a:t>
            </a:r>
          </a:p>
        </p:txBody>
      </p:sp>
    </p:spTree>
    <p:extLst>
      <p:ext uri="{BB962C8B-B14F-4D97-AF65-F5344CB8AC3E}">
        <p14:creationId xmlns:p14="http://schemas.microsoft.com/office/powerpoint/2010/main" xmlns="" val="425666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542" y="1123720"/>
            <a:ext cx="5611258" cy="4715220"/>
          </a:xfrm>
        </p:spPr>
        <p:txBody>
          <a:bodyPr>
            <a:normAutofit/>
          </a:bodyPr>
          <a:lstStyle>
            <a:lvl1pPr>
              <a:buClr>
                <a:srgbClr val="ED533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buClr>
                <a:srgbClr val="ED533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buClr>
                <a:srgbClr val="ED533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1706" y="1123720"/>
            <a:ext cx="5611258" cy="4715220"/>
          </a:xfrm>
        </p:spPr>
        <p:txBody>
          <a:bodyPr>
            <a:normAutofit/>
          </a:bodyPr>
          <a:lstStyle>
            <a:lvl1pPr>
              <a:buClr>
                <a:srgbClr val="ED533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buClr>
                <a:srgbClr val="ED533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buClr>
                <a:srgbClr val="ED533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7457" y="254956"/>
            <a:ext cx="11057931" cy="56172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3292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542" y="1130317"/>
            <a:ext cx="5589033" cy="516874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542" y="1839817"/>
            <a:ext cx="5589033" cy="3997306"/>
          </a:xfrm>
        </p:spPr>
        <p:txBody>
          <a:bodyPr>
            <a:normAutofit/>
          </a:bodyPr>
          <a:lstStyle>
            <a:lvl1pPr>
              <a:buClr>
                <a:srgbClr val="ED533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buClr>
                <a:srgbClr val="ED533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buClr>
                <a:srgbClr val="ED533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30317"/>
            <a:ext cx="5560764" cy="516874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39817"/>
            <a:ext cx="5560764" cy="3997306"/>
          </a:xfrm>
        </p:spPr>
        <p:txBody>
          <a:bodyPr>
            <a:normAutofit/>
          </a:bodyPr>
          <a:lstStyle>
            <a:lvl1pPr>
              <a:buClr>
                <a:srgbClr val="ED533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buClr>
                <a:srgbClr val="ED533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buClr>
                <a:srgbClr val="ED533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97457" y="254956"/>
            <a:ext cx="11057931" cy="56172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8064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56" y="254956"/>
            <a:ext cx="11056344" cy="4831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8602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356350"/>
            <a:ext cx="12192000" cy="264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6916" y="3791637"/>
            <a:ext cx="7675084" cy="166136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96009" y="4085907"/>
            <a:ext cx="6716618" cy="497117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96009" y="4538956"/>
            <a:ext cx="6716618" cy="627955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Name Surname (Designation)</a:t>
            </a:r>
          </a:p>
          <a:p>
            <a:r>
              <a:rPr lang="en-US" dirty="0"/>
              <a:t>(DD-MM-YY)</a:t>
            </a: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456" y="6356350"/>
            <a:ext cx="5366134" cy="2647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23191"/>
                </a:solidFill>
              </a:rPr>
              <a:t>www.sasken.com  |  </a:t>
            </a:r>
            <a:r>
              <a:rPr lang="en-US" dirty="0"/>
              <a:t>Copyright Sasken Technologies Ltd.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5814" y="651719"/>
            <a:ext cx="1524000" cy="936434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10103277" y="6307639"/>
            <a:ext cx="1467865" cy="353418"/>
            <a:chOff x="10103277" y="6307639"/>
            <a:chExt cx="1467865" cy="353418"/>
          </a:xfrm>
        </p:grpSpPr>
        <p:sp>
          <p:nvSpPr>
            <p:cNvPr id="15" name="Oval 14"/>
            <p:cNvSpPr/>
            <p:nvPr/>
          </p:nvSpPr>
          <p:spPr>
            <a:xfrm>
              <a:off x="10103277" y="6307639"/>
              <a:ext cx="353418" cy="3534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hlinkClick r:id="rId5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28197" y="6330113"/>
              <a:ext cx="303577" cy="308473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10472539" y="6307639"/>
              <a:ext cx="353418" cy="3534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>
              <a:hlinkClick r:id="rId7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497461" y="6330113"/>
              <a:ext cx="303577" cy="308473"/>
            </a:xfrm>
            <a:prstGeom prst="rect">
              <a:avLst/>
            </a:prstGeom>
          </p:spPr>
        </p:pic>
        <p:sp>
          <p:nvSpPr>
            <p:cNvPr id="19" name="Oval 18"/>
            <p:cNvSpPr/>
            <p:nvPr/>
          </p:nvSpPr>
          <p:spPr>
            <a:xfrm>
              <a:off x="10841804" y="6307639"/>
              <a:ext cx="353418" cy="3534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66724" y="6330112"/>
              <a:ext cx="303577" cy="308473"/>
            </a:xfrm>
            <a:prstGeom prst="rect">
              <a:avLst/>
            </a:prstGeom>
          </p:spPr>
        </p:pic>
        <p:sp>
          <p:nvSpPr>
            <p:cNvPr id="21" name="Oval 20"/>
            <p:cNvSpPr/>
            <p:nvPr/>
          </p:nvSpPr>
          <p:spPr>
            <a:xfrm>
              <a:off x="11217724" y="6307639"/>
              <a:ext cx="353418" cy="3534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hlinkClick r:id="rId11"/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246013" y="6330112"/>
              <a:ext cx="303577" cy="3084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71994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848" y="1123720"/>
            <a:ext cx="11353604" cy="4726237"/>
          </a:xfrm>
        </p:spPr>
        <p:txBody>
          <a:bodyPr>
            <a:normAutofit/>
          </a:bodyPr>
          <a:lstStyle>
            <a:lvl1pPr>
              <a:buClr>
                <a:srgbClr val="ED533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buClr>
                <a:srgbClr val="ED533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buClr>
                <a:srgbClr val="ED533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7457" y="254956"/>
            <a:ext cx="11435507" cy="50520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0254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540" y="1260015"/>
            <a:ext cx="6841912" cy="460103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848" y="1260015"/>
            <a:ext cx="4359177" cy="4608973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7D694D-6E68-8941-B561-5014A33DEC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7456" y="261804"/>
            <a:ext cx="4359177" cy="86191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598056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56" y="261804"/>
            <a:ext cx="3932237" cy="96106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359167"/>
            <a:ext cx="6583264" cy="450188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848" y="1359167"/>
            <a:ext cx="4632877" cy="450982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7D694D-6E68-8941-B561-5014A33DE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5822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56" y="254956"/>
            <a:ext cx="11468996" cy="4831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7D694D-6E68-8941-B561-5014A33DE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62126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3030098" cy="5473815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708" y="365125"/>
            <a:ext cx="8109792" cy="5473815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7D694D-6E68-8941-B561-5014A33DE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39193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Related image">
            <a:extLst>
              <a:ext uri="{FF2B5EF4-FFF2-40B4-BE49-F238E27FC236}">
                <a16:creationId xmlns:a16="http://schemas.microsoft.com/office/drawing/2014/main" xmlns="" id="{6599C126-7001-49EE-93AD-C3DA85B3EA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-14567"/>
            <a:ext cx="12192000" cy="687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934409"/>
            <a:ext cx="7162800" cy="2923592"/>
          </a:xfrm>
          <a:prstGeom prst="rect">
            <a:avLst/>
          </a:prstGeom>
        </p:spPr>
      </p:pic>
      <p:sp>
        <p:nvSpPr>
          <p:cNvPr id="35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4578417"/>
            <a:ext cx="4673600" cy="473976"/>
          </a:xfrm>
        </p:spPr>
        <p:txBody>
          <a:bodyPr tIns="0" bIns="0"/>
          <a:lstStyle>
            <a:lvl1pPr algn="l">
              <a:lnSpc>
                <a:spcPct val="11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Main Heading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5562600"/>
            <a:ext cx="4673600" cy="609600"/>
          </a:xfrm>
        </p:spPr>
        <p:txBody>
          <a:bodyPr tIns="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Sub heading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07194" y="6324614"/>
            <a:ext cx="18085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ctr" eaLnBrk="1" hangingPunct="1"/>
            <a:fld id="{87D6044F-B15A-44D3-9875-5894CAB55938}" type="slidenum">
              <a:rPr lang="en-US" sz="1100">
                <a:solidFill>
                  <a:srgbClr val="595959"/>
                </a:solidFill>
              </a:rPr>
              <a:pPr algn="ctr" eaLnBrk="1" hangingPunct="1"/>
              <a:t>‹#›</a:t>
            </a:fld>
            <a:endParaRPr lang="en-US" sz="1100" dirty="0">
              <a:solidFill>
                <a:srgbClr val="595959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457200"/>
            <a:ext cx="1281881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896014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205620"/>
            <a:ext cx="11209867" cy="553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3" y="1219200"/>
            <a:ext cx="11209867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136281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064000"/>
            <a:ext cx="12192000" cy="2794000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523785" y="6441223"/>
            <a:ext cx="1348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r" eaLnBrk="1" hangingPunct="1"/>
            <a:fld id="{87D6044F-B15A-44D3-9875-5894CAB55938}" type="slidenum">
              <a:rPr lang="en-US" sz="800">
                <a:solidFill>
                  <a:schemeClr val="bg1"/>
                </a:solidFill>
              </a:rPr>
              <a:pPr algn="r" eaLnBrk="1" hangingPunct="1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071400" y="6540500"/>
            <a:ext cx="199923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r" eaLnBrk="1" hangingPunct="1"/>
            <a:r>
              <a:rPr lang="en-US" sz="700" dirty="0">
                <a:solidFill>
                  <a:schemeClr val="bg1"/>
                </a:solidFill>
              </a:rPr>
              <a:t>SOLVING BUSINESS PROBLEMS. AIDING GROWTH.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2" y="6330279"/>
            <a:ext cx="762000" cy="31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798890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74133" y="205620"/>
            <a:ext cx="11209867" cy="553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4133" y="1219200"/>
            <a:ext cx="11209867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599844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205620"/>
            <a:ext cx="11209867" cy="553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8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4136" y="1219200"/>
            <a:ext cx="5503333" cy="4724400"/>
          </a:xfrm>
          <a:prstGeom prst="rect">
            <a:avLst/>
          </a:prstGeom>
        </p:spPr>
        <p:txBody>
          <a:bodyPr/>
          <a:lstStyle>
            <a:lvl1pPr>
              <a:defRPr sz="3701"/>
            </a:lvl1pPr>
            <a:lvl2pPr>
              <a:defRPr sz="3201"/>
            </a:lvl2pPr>
            <a:lvl3pPr>
              <a:defRPr sz="2701"/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0668" y="1219200"/>
            <a:ext cx="5503333" cy="4724400"/>
          </a:xfrm>
          <a:prstGeom prst="rect">
            <a:avLst/>
          </a:prstGeom>
        </p:spPr>
        <p:txBody>
          <a:bodyPr/>
          <a:lstStyle>
            <a:lvl1pPr>
              <a:defRPr sz="3701"/>
            </a:lvl1pPr>
            <a:lvl2pPr>
              <a:defRPr sz="3201"/>
            </a:lvl2pPr>
            <a:lvl3pPr>
              <a:defRPr sz="2701"/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10468596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205620"/>
            <a:ext cx="11209867" cy="553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90093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86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52" y="3073707"/>
            <a:ext cx="10267797" cy="4627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652" y="3520823"/>
            <a:ext cx="10267797" cy="291013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5814" y="5255043"/>
            <a:ext cx="1524000" cy="936434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297456" y="6356350"/>
            <a:ext cx="5366134" cy="2647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www.sasken.com  |  Copyright Sasken Technologies Ltd.</a:t>
            </a:r>
          </a:p>
        </p:txBody>
      </p:sp>
    </p:spTree>
    <p:extLst>
      <p:ext uri="{BB962C8B-B14F-4D97-AF65-F5344CB8AC3E}">
        <p14:creationId xmlns:p14="http://schemas.microsoft.com/office/powerpoint/2010/main" xmlns="" val="24875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542" y="1123720"/>
            <a:ext cx="5611258" cy="4715220"/>
          </a:xfrm>
        </p:spPr>
        <p:txBody>
          <a:bodyPr>
            <a:normAutofit/>
          </a:bodyPr>
          <a:lstStyle>
            <a:lvl1pPr>
              <a:buClr>
                <a:srgbClr val="ED533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buClr>
                <a:srgbClr val="ED533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buClr>
                <a:srgbClr val="ED533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1706" y="1123720"/>
            <a:ext cx="5611258" cy="4715220"/>
          </a:xfrm>
        </p:spPr>
        <p:txBody>
          <a:bodyPr>
            <a:normAutofit/>
          </a:bodyPr>
          <a:lstStyle>
            <a:lvl1pPr>
              <a:buClr>
                <a:srgbClr val="ED533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buClr>
                <a:srgbClr val="ED533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buClr>
                <a:srgbClr val="ED533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7457" y="254956"/>
            <a:ext cx="11057931" cy="56172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498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542" y="1130317"/>
            <a:ext cx="5589033" cy="516874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542" y="1839817"/>
            <a:ext cx="5589033" cy="3997306"/>
          </a:xfrm>
        </p:spPr>
        <p:txBody>
          <a:bodyPr>
            <a:normAutofit/>
          </a:bodyPr>
          <a:lstStyle>
            <a:lvl1pPr>
              <a:buClr>
                <a:srgbClr val="ED533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buClr>
                <a:srgbClr val="ED533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buClr>
                <a:srgbClr val="ED533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30317"/>
            <a:ext cx="5560764" cy="516874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39817"/>
            <a:ext cx="5560764" cy="3997306"/>
          </a:xfrm>
        </p:spPr>
        <p:txBody>
          <a:bodyPr>
            <a:normAutofit/>
          </a:bodyPr>
          <a:lstStyle>
            <a:lvl1pPr>
              <a:buClr>
                <a:srgbClr val="ED533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buClr>
                <a:srgbClr val="ED533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buClr>
                <a:srgbClr val="ED533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buClr>
                <a:srgbClr val="ED533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97457" y="254956"/>
            <a:ext cx="11057931" cy="56172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07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56" y="254956"/>
            <a:ext cx="11056344" cy="4831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09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356350"/>
            <a:ext cx="12192000" cy="264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6916" y="3791637"/>
            <a:ext cx="7675084" cy="166136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96009" y="4085907"/>
            <a:ext cx="6716618" cy="497117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96009" y="4538956"/>
            <a:ext cx="6716618" cy="627955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Name Surname (Designation)</a:t>
            </a:r>
          </a:p>
          <a:p>
            <a:r>
              <a:rPr lang="en-US" dirty="0"/>
              <a:t>(DD-MM-YY)</a:t>
            </a: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456" y="6356350"/>
            <a:ext cx="5366134" cy="2647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23191"/>
                </a:solidFill>
              </a:rPr>
              <a:t>www.sasken.com  |  </a:t>
            </a:r>
            <a:r>
              <a:rPr lang="en-US" dirty="0"/>
              <a:t>Copyright Sasken Technologies Ltd.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5814" y="651719"/>
            <a:ext cx="1524000" cy="936434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10103277" y="6307639"/>
            <a:ext cx="1467865" cy="353418"/>
            <a:chOff x="10103277" y="6307639"/>
            <a:chExt cx="1467865" cy="353418"/>
          </a:xfrm>
        </p:grpSpPr>
        <p:sp>
          <p:nvSpPr>
            <p:cNvPr id="15" name="Oval 14"/>
            <p:cNvSpPr/>
            <p:nvPr/>
          </p:nvSpPr>
          <p:spPr>
            <a:xfrm>
              <a:off x="10103277" y="6307639"/>
              <a:ext cx="353418" cy="3534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hlinkClick r:id="rId5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128197" y="6330113"/>
              <a:ext cx="303577" cy="308473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10472539" y="6307639"/>
              <a:ext cx="353418" cy="3534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>
              <a:hlinkClick r:id="rId7"/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497461" y="6330113"/>
              <a:ext cx="303577" cy="308473"/>
            </a:xfrm>
            <a:prstGeom prst="rect">
              <a:avLst/>
            </a:prstGeom>
          </p:spPr>
        </p:pic>
        <p:sp>
          <p:nvSpPr>
            <p:cNvPr id="19" name="Oval 18"/>
            <p:cNvSpPr/>
            <p:nvPr/>
          </p:nvSpPr>
          <p:spPr>
            <a:xfrm>
              <a:off x="10841804" y="6307639"/>
              <a:ext cx="353418" cy="3534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866724" y="6330112"/>
              <a:ext cx="303577" cy="308473"/>
            </a:xfrm>
            <a:prstGeom prst="rect">
              <a:avLst/>
            </a:prstGeom>
          </p:spPr>
        </p:pic>
        <p:sp>
          <p:nvSpPr>
            <p:cNvPr id="21" name="Oval 20"/>
            <p:cNvSpPr/>
            <p:nvPr/>
          </p:nvSpPr>
          <p:spPr>
            <a:xfrm>
              <a:off x="11217724" y="6307639"/>
              <a:ext cx="353418" cy="3534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hlinkClick r:id="rId11"/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246013" y="6330112"/>
              <a:ext cx="303577" cy="3084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54187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540" y="1260015"/>
            <a:ext cx="6841912" cy="460103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848" y="1260015"/>
            <a:ext cx="4359177" cy="4608973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7D694D-6E68-8941-B561-5014A33DEC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7456" y="261804"/>
            <a:ext cx="4359177" cy="86191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58007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56" y="261804"/>
            <a:ext cx="3932237" cy="96106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359167"/>
            <a:ext cx="6583264" cy="450188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848" y="1359167"/>
            <a:ext cx="4632877" cy="450982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7D694D-6E68-8941-B561-5014A33DE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272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" y="5817859"/>
            <a:ext cx="12205186" cy="74084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848" y="1123720"/>
            <a:ext cx="11353604" cy="472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7456" y="254956"/>
            <a:ext cx="11056344" cy="483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297456" y="6457950"/>
            <a:ext cx="5366134" cy="2647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D5339"/>
                </a:solidFill>
              </a:rPr>
              <a:t>www.sasken.com</a:t>
            </a:r>
            <a:r>
              <a:rPr lang="en-US" dirty="0"/>
              <a:t>  |  Copyright Sasken Technologies Ltd.</a:t>
            </a:r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10802023" y="6510779"/>
            <a:ext cx="1603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ctr" eaLnBrk="1" hangingPunct="1"/>
            <a:fld id="{87D6044F-B15A-44D3-9875-5894CAB55938}" type="slidenum">
              <a:rPr lang="en-US" sz="1000">
                <a:solidFill>
                  <a:srgbClr val="423191"/>
                </a:solidFill>
              </a:rPr>
              <a:pPr algn="ctr" eaLnBrk="1" hangingPunct="1"/>
              <a:t>‹#›</a:t>
            </a:fld>
            <a:endParaRPr lang="en-US" sz="1000" dirty="0">
              <a:solidFill>
                <a:srgbClr val="423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352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423191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D5339"/>
        </a:buClr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D5339"/>
        </a:buClr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D5339"/>
        </a:buClr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D5339"/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D5339"/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" y="5817859"/>
            <a:ext cx="12205186" cy="74084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848" y="1123720"/>
            <a:ext cx="11353604" cy="472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7456" y="254956"/>
            <a:ext cx="11056344" cy="483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297456" y="6457950"/>
            <a:ext cx="5366134" cy="2647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42319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D5339"/>
                </a:solidFill>
              </a:rPr>
              <a:t>www.sasken.com</a:t>
            </a:r>
            <a:r>
              <a:rPr lang="en-US" dirty="0"/>
              <a:t>  |  Copyright Sasken Technologies Ltd.</a:t>
            </a:r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10802023" y="6510779"/>
            <a:ext cx="1603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ctr" eaLnBrk="1" hangingPunct="1"/>
            <a:fld id="{87D6044F-B15A-44D3-9875-5894CAB55938}" type="slidenum">
              <a:rPr lang="en-US" sz="1000">
                <a:solidFill>
                  <a:srgbClr val="423191"/>
                </a:solidFill>
              </a:rPr>
              <a:pPr algn="ctr" eaLnBrk="1" hangingPunct="1"/>
              <a:t>‹#›</a:t>
            </a:fld>
            <a:endParaRPr lang="en-US" sz="1000" dirty="0">
              <a:solidFill>
                <a:srgbClr val="423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46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423191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D5339"/>
        </a:buClr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D5339"/>
        </a:buClr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D5339"/>
        </a:buClr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D5339"/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D5339"/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6172200"/>
            <a:ext cx="12192000" cy="6858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4133" y="304800"/>
            <a:ext cx="11209867" cy="55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0947" rIns="121893" bIns="60947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kern="0" dirty="0"/>
              <a:t>Inner page heading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4133" y="1219200"/>
            <a:ext cx="11209867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0947" rIns="121893" bIns="609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1580935" y="6441223"/>
            <a:ext cx="1348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r" eaLnBrk="1" hangingPunct="1"/>
            <a:fld id="{87D6044F-B15A-44D3-9875-5894CAB55938}" type="slidenum">
              <a:rPr lang="en-US" sz="800">
                <a:solidFill>
                  <a:schemeClr val="bg1"/>
                </a:solidFill>
              </a:rPr>
              <a:pPr algn="r" eaLnBrk="1" hangingPunct="1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071400" y="6540500"/>
            <a:ext cx="199923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r" eaLnBrk="1" hangingPunct="1"/>
            <a:r>
              <a:rPr lang="en-US" sz="700" dirty="0">
                <a:solidFill>
                  <a:schemeClr val="bg1"/>
                </a:solidFill>
              </a:rPr>
              <a:t>SOLVING BUSINESS PROBLEMS. AIDING GROWTH.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2" y="6330279"/>
            <a:ext cx="762000" cy="317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88104" y="7137402"/>
            <a:ext cx="18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56945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8C0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  <a:ea typeface="MS PGothic" pitchFamily="34" charset="-128"/>
          <a:cs typeface="ＭＳ Ｐゴシック" charset="0"/>
        </a:defRPr>
      </a:lvl5pPr>
      <a:lvl6pPr marL="609651"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</a:defRPr>
      </a:lvl6pPr>
      <a:lvl7pPr marL="1219302"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</a:defRPr>
      </a:lvl7pPr>
      <a:lvl8pPr marL="1828953"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</a:defRPr>
      </a:lvl8pPr>
      <a:lvl9pPr marL="2438603" algn="l" rtl="0" eaLnBrk="1" fontAlgn="base" hangingPunct="1">
        <a:spcBef>
          <a:spcPct val="0"/>
        </a:spcBef>
        <a:spcAft>
          <a:spcPct val="0"/>
        </a:spcAft>
        <a:defRPr sz="3201">
          <a:solidFill>
            <a:srgbClr val="395AA8"/>
          </a:solidFill>
          <a:latin typeface="Trebuchet MS" pitchFamily="34" charset="0"/>
        </a:defRPr>
      </a:lvl9pPr>
    </p:titleStyle>
    <p:bodyStyle>
      <a:lvl1pPr marL="304826" indent="-304826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MS PGothic" pitchFamily="34" charset="-128"/>
          <a:cs typeface="ＭＳ Ｐゴシック" charset="0"/>
        </a:defRPr>
      </a:lvl1pPr>
      <a:lvl2pPr marL="607534" indent="-300592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MS PGothic" pitchFamily="34" charset="-128"/>
        </a:defRPr>
      </a:lvl2pPr>
      <a:lvl3pPr marL="912360" indent="-302710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SzPct val="110000"/>
        <a:buFont typeface="Trebuchet MS" pitchFamily="34" charset="0"/>
        <a:buChar char="‐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MS PGothic" pitchFamily="34" charset="-128"/>
        </a:defRPr>
      </a:lvl3pPr>
      <a:lvl4pPr marL="1206600" indent="-292125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chemeClr val="bg2"/>
        </a:buClr>
        <a:buChar char="o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MS PGothic" pitchFamily="34" charset="-128"/>
        </a:defRPr>
      </a:lvl4pPr>
      <a:lvl5pPr marL="1522011" indent="-313293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MS PGothic" pitchFamily="34" charset="-128"/>
        </a:defRPr>
      </a:lvl5pPr>
      <a:lvl6pPr marL="2131661" indent="-313293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901">
          <a:solidFill>
            <a:schemeClr val="tx1"/>
          </a:solidFill>
          <a:latin typeface="+mn-lt"/>
        </a:defRPr>
      </a:lvl6pPr>
      <a:lvl7pPr marL="2741312" indent="-313293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901">
          <a:solidFill>
            <a:schemeClr val="tx1"/>
          </a:solidFill>
          <a:latin typeface="+mn-lt"/>
        </a:defRPr>
      </a:lvl7pPr>
      <a:lvl8pPr marL="3350964" indent="-313293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901">
          <a:solidFill>
            <a:schemeClr val="tx1"/>
          </a:solidFill>
          <a:latin typeface="+mn-lt"/>
        </a:defRPr>
      </a:lvl8pPr>
      <a:lvl9pPr marL="3960614" indent="-313293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CE4C51"/>
        </a:buClr>
        <a:buChar char="•"/>
        <a:defRPr sz="190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51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302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53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603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54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905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55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207" algn="l" defTabSz="121930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Nishith.dhawan@sasken.com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Dot Net Track 2018</a:t>
            </a:r>
            <a:endParaRPr lang="en-US" dirty="0"/>
          </a:p>
        </p:txBody>
      </p:sp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11</a:t>
            </a:r>
            <a:r>
              <a:rPr lang="en-IN" baseline="30000" dirty="0" smtClean="0"/>
              <a:t>th</a:t>
            </a:r>
            <a:r>
              <a:rPr lang="en-IN" dirty="0" smtClean="0"/>
              <a:t> October, </a:t>
            </a:r>
            <a:r>
              <a:rPr lang="en-IN" dirty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87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6009" y="4085907"/>
            <a:ext cx="6716618" cy="1361304"/>
          </a:xfrm>
        </p:spPr>
        <p:txBody>
          <a:bodyPr>
            <a:normAutofit/>
          </a:bodyPr>
          <a:lstStyle/>
          <a:p>
            <a:r>
              <a:rPr lang="en-IN" sz="2000" dirty="0" smtClean="0"/>
              <a:t>Plan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6009" y="5100665"/>
            <a:ext cx="6716618" cy="627955"/>
          </a:xfrm>
        </p:spPr>
        <p:txBody>
          <a:bodyPr/>
          <a:lstStyle/>
          <a:p>
            <a:r>
              <a:rPr lang="en-US" dirty="0" smtClean="0"/>
              <a:t>Dot Net Track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C4589E4B-C4D4-4199-83CA-E2C92CBB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B9EA5D3C-F8D9-446C-AE7D-173EC453C6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Teams</a:t>
            </a:r>
            <a:endParaRPr lang="nl-BE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33181714-7A9B-46C2-8FDC-C40F8FE5BB4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699145501"/>
              </p:ext>
            </p:extLst>
          </p:nvPr>
        </p:nvGraphicFramePr>
        <p:xfrm>
          <a:off x="468062" y="1072169"/>
          <a:ext cx="11255065" cy="4732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897018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C4589E4B-C4D4-4199-83CA-E2C92CBB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B9EA5D3C-F8D9-446C-AE7D-173EC453C6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Teams</a:t>
            </a:r>
            <a:endParaRPr lang="nl-BE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33181714-7A9B-46C2-8FDC-C40F8FE5BB4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699145501"/>
              </p:ext>
            </p:extLst>
          </p:nvPr>
        </p:nvGraphicFramePr>
        <p:xfrm>
          <a:off x="468062" y="1072169"/>
          <a:ext cx="11255065" cy="4732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897018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C4589E4B-C4D4-4199-83CA-E2C92CBB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B9EA5D3C-F8D9-446C-AE7D-173EC453C6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Teams</a:t>
            </a:r>
            <a:endParaRPr lang="nl-BE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33181714-7A9B-46C2-8FDC-C40F8FE5BB4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699145501"/>
              </p:ext>
            </p:extLst>
          </p:nvPr>
        </p:nvGraphicFramePr>
        <p:xfrm>
          <a:off x="468062" y="1072169"/>
          <a:ext cx="11255065" cy="4732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897018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C4589E4B-C4D4-4199-83CA-E2C92CBB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B9EA5D3C-F8D9-446C-AE7D-173EC453C6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Teams</a:t>
            </a:r>
            <a:endParaRPr lang="nl-BE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33181714-7A9B-46C2-8FDC-C40F8FE5BB4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699145501"/>
              </p:ext>
            </p:extLst>
          </p:nvPr>
        </p:nvGraphicFramePr>
        <p:xfrm>
          <a:off x="468062" y="1072169"/>
          <a:ext cx="11255065" cy="4732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897018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to Follow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3" y="1219200"/>
            <a:ext cx="11006667" cy="457200"/>
          </a:xfrm>
        </p:spPr>
        <p:txBody>
          <a:bodyPr/>
          <a:lstStyle/>
          <a:p>
            <a:r>
              <a:rPr lang="en-IN" dirty="0" smtClean="0"/>
              <a:t>Learn, Implement, Submit assignment</a:t>
            </a:r>
            <a:endParaRPr lang="en-IN" dirty="0"/>
          </a:p>
        </p:txBody>
      </p:sp>
      <p:sp>
        <p:nvSpPr>
          <p:cNvPr id="8" name="Diamond 7"/>
          <p:cNvSpPr/>
          <p:nvPr/>
        </p:nvSpPr>
        <p:spPr bwMode="auto">
          <a:xfrm>
            <a:off x="1524000" y="3124200"/>
            <a:ext cx="2641600" cy="1219200"/>
          </a:xfrm>
          <a:prstGeom prst="diamond">
            <a:avLst/>
          </a:prstGeom>
          <a:solidFill>
            <a:srgbClr val="8BC1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Completed?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588000" y="4724400"/>
            <a:ext cx="2438400" cy="990600"/>
          </a:xfrm>
          <a:prstGeom prst="rect">
            <a:avLst/>
          </a:prstGeom>
          <a:solidFill>
            <a:srgbClr val="8BC1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Solve assignment, ask</a:t>
            </a:r>
          </a:p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400" dirty="0" smtClean="0">
                <a:latin typeface="Trebuchet MS" pitchFamily="34" charset="0"/>
              </a:rPr>
              <a:t>Queries and get reviewed</a:t>
            </a:r>
            <a:r>
              <a:rPr kumimoji="0" lang="en-I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 </a:t>
            </a:r>
            <a:endParaRPr kumimoji="0" lang="en-I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16" name="Straight Arrow Connector 15"/>
          <p:cNvCxnSpPr>
            <a:stCxn id="9" idx="3"/>
          </p:cNvCxnSpPr>
          <p:nvPr/>
        </p:nvCxnSpPr>
        <p:spPr bwMode="auto">
          <a:xfrm>
            <a:off x="8026400" y="5219700"/>
            <a:ext cx="1320800" cy="38100"/>
          </a:xfrm>
          <a:prstGeom prst="straightConnector1">
            <a:avLst/>
          </a:prstGeom>
          <a:solidFill>
            <a:srgbClr val="8BC1EA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9245600" y="4724400"/>
            <a:ext cx="2438400" cy="990600"/>
          </a:xfrm>
          <a:prstGeom prst="rect">
            <a:avLst/>
          </a:prstGeom>
          <a:solidFill>
            <a:srgbClr val="8BC1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Submit and get evaluated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625600" y="4724400"/>
            <a:ext cx="2438400" cy="990600"/>
          </a:xfrm>
          <a:prstGeom prst="rect">
            <a:avLst/>
          </a:prstGeom>
          <a:solidFill>
            <a:srgbClr val="8BC1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Implement what is learnt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625600" y="1752600"/>
            <a:ext cx="2438400" cy="990600"/>
          </a:xfrm>
          <a:prstGeom prst="rect">
            <a:avLst/>
          </a:prstGeom>
          <a:solidFill>
            <a:srgbClr val="8BC1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Learn the topics on daily basis</a:t>
            </a:r>
          </a:p>
        </p:txBody>
      </p:sp>
      <p:sp>
        <p:nvSpPr>
          <p:cNvPr id="14" name="Down Arrow 13"/>
          <p:cNvSpPr/>
          <p:nvPr/>
        </p:nvSpPr>
        <p:spPr bwMode="auto">
          <a:xfrm>
            <a:off x="2743200" y="2743200"/>
            <a:ext cx="203200" cy="381000"/>
          </a:xfrm>
          <a:prstGeom prst="downArrow">
            <a:avLst/>
          </a:prstGeom>
          <a:solidFill>
            <a:srgbClr val="8BC1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2743200" y="4343400"/>
            <a:ext cx="203200" cy="381000"/>
          </a:xfrm>
          <a:prstGeom prst="downArrow">
            <a:avLst/>
          </a:prstGeom>
          <a:solidFill>
            <a:srgbClr val="8BC1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4064000" y="5181600"/>
            <a:ext cx="1524000" cy="152400"/>
          </a:xfrm>
          <a:prstGeom prst="rightArrow">
            <a:avLst/>
          </a:prstGeom>
          <a:solidFill>
            <a:srgbClr val="8BC1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7721600" y="5181600"/>
            <a:ext cx="1524000" cy="152400"/>
          </a:xfrm>
          <a:prstGeom prst="rightArrow">
            <a:avLst/>
          </a:prstGeom>
          <a:solidFill>
            <a:srgbClr val="8BC1E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796009" y="4085907"/>
            <a:ext cx="6716618" cy="497117"/>
          </a:xfr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547C80-F9CA-4D0E-B275-F0C829B9BA18}"/>
              </a:ext>
            </a:extLst>
          </p:cNvPr>
          <p:cNvSpPr txBox="1"/>
          <p:nvPr/>
        </p:nvSpPr>
        <p:spPr>
          <a:xfrm>
            <a:off x="4835765" y="4585251"/>
            <a:ext cx="5898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smtClean="0">
                <a:solidFill>
                  <a:schemeClr val="bg1"/>
                </a:solidFill>
              </a:rPr>
              <a:t>Jaykumar S (JK) </a:t>
            </a:r>
            <a:endParaRPr lang="en-IN" sz="1100" dirty="0">
              <a:solidFill>
                <a:schemeClr val="bg1"/>
              </a:solidFill>
            </a:endParaRPr>
          </a:p>
          <a:p>
            <a:r>
              <a:rPr lang="en-IN" sz="1100" dirty="0" smtClean="0">
                <a:solidFill>
                  <a:schemeClr val="bg1"/>
                </a:solidFill>
                <a:highlight>
                  <a:srgbClr val="C0C0C0"/>
                </a:highlight>
                <a:hlinkClick r:id="rId2"/>
              </a:rPr>
              <a:t>Queries </a:t>
            </a:r>
            <a:r>
              <a:rPr lang="en-IN" sz="1100" dirty="0">
                <a:solidFill>
                  <a:schemeClr val="bg1"/>
                </a:solidFill>
                <a:highlight>
                  <a:srgbClr val="C0C0C0"/>
                </a:highlight>
                <a:hlinkClick r:id="rId2"/>
              </a:rPr>
              <a:t>: </a:t>
            </a:r>
            <a:r>
              <a:rPr lang="en-IN" sz="1100" dirty="0" smtClean="0">
                <a:solidFill>
                  <a:schemeClr val="bg1"/>
                </a:solidFill>
                <a:highlight>
                  <a:srgbClr val="C0C0C0"/>
                </a:highlight>
                <a:hlinkClick r:id="rId2"/>
              </a:rPr>
              <a:t>jaykumar.s@sasken.com</a:t>
            </a:r>
            <a:endParaRPr lang="en-IN" sz="1100" dirty="0">
              <a:solidFill>
                <a:schemeClr val="bg1"/>
              </a:solidFill>
              <a:highlight>
                <a:srgbClr val="C0C0C0"/>
              </a:highlight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01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asken">
  <a:themeElements>
    <a:clrScheme name="">
      <a:dk1>
        <a:srgbClr val="000000"/>
      </a:dk1>
      <a:lt1>
        <a:srgbClr val="FFFFFF"/>
      </a:lt1>
      <a:dk2>
        <a:srgbClr val="395AA8"/>
      </a:dk2>
      <a:lt2>
        <a:srgbClr val="395AA8"/>
      </a:lt2>
      <a:accent1>
        <a:srgbClr val="4D90D7"/>
      </a:accent1>
      <a:accent2>
        <a:srgbClr val="D75554"/>
      </a:accent2>
      <a:accent3>
        <a:srgbClr val="FFFFFF"/>
      </a:accent3>
      <a:accent4>
        <a:srgbClr val="000000"/>
      </a:accent4>
      <a:accent5>
        <a:srgbClr val="B2C6E8"/>
      </a:accent5>
      <a:accent6>
        <a:srgbClr val="C34C4B"/>
      </a:accent6>
      <a:hlink>
        <a:srgbClr val="4D90D7"/>
      </a:hlink>
      <a:folHlink>
        <a:srgbClr val="8BC1EA"/>
      </a:folHlink>
    </a:clrScheme>
    <a:fontScheme name="blank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BC1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BC1EA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395AA8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0000"/>
        </a:dk2>
        <a:lt2>
          <a:srgbClr val="395AA8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CE4C5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0000"/>
        </a:dk2>
        <a:lt2>
          <a:srgbClr val="395AA8"/>
        </a:lt2>
        <a:accent1>
          <a:srgbClr val="4D90D7"/>
        </a:accent1>
        <a:accent2>
          <a:srgbClr val="8BC1EA"/>
        </a:accent2>
        <a:accent3>
          <a:srgbClr val="FFFFFF"/>
        </a:accent3>
        <a:accent4>
          <a:srgbClr val="000000"/>
        </a:accent4>
        <a:accent5>
          <a:srgbClr val="B2C6E8"/>
        </a:accent5>
        <a:accent6>
          <a:srgbClr val="7DAFD4"/>
        </a:accent6>
        <a:hlink>
          <a:srgbClr val="CE4C51"/>
        </a:hlink>
        <a:folHlink>
          <a:srgbClr val="E6BE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B028FBCDCA6841BE7C25F0CA06984F" ma:contentTypeVersion="0" ma:contentTypeDescription="Create a new document." ma:contentTypeScope="" ma:versionID="304194f43f325116231398be5724c73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2c2982fac52821fabe3f9a3c58ed4f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Item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0DB8F8-7EBA-47AC-A190-4331862944C3}">
  <ds:schemaRefs>
    <ds:schemaRef ds:uri="http://purl.org/dc/terms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3FC2386-7153-4AF1-9FE2-7ACCFE2DD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6EDE820-81C0-48A3-9014-8508115D16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6557</TotalTime>
  <Words>199</Words>
  <Application>Microsoft Office PowerPoint</Application>
  <PresentationFormat>Custom</PresentationFormat>
  <Paragraphs>53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1_Office Theme</vt:lpstr>
      <vt:lpstr>Sasken</vt:lpstr>
      <vt:lpstr>Dot Net Track 2018</vt:lpstr>
      <vt:lpstr>Plan Overview</vt:lpstr>
      <vt:lpstr>Slide 3</vt:lpstr>
      <vt:lpstr>Slide 4</vt:lpstr>
      <vt:lpstr>Slide 5</vt:lpstr>
      <vt:lpstr>Slide 6</vt:lpstr>
      <vt:lpstr>Process to Follow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Sasken Response for Ring Automotive – Smart Inflator Tactical App Release</dc:title>
  <dc:creator>Sasken</dc:creator>
  <cp:lastModifiedBy>Jaykumar S</cp:lastModifiedBy>
  <cp:revision>822</cp:revision>
  <dcterms:created xsi:type="dcterms:W3CDTF">2017-11-07T09:00:43Z</dcterms:created>
  <dcterms:modified xsi:type="dcterms:W3CDTF">2018-10-11T12:55:15Z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0x010100DEB028FBCDCA6841BE7C25F0CA06984F</vt:lpwstr>
  </property>
</Properties>
</file>