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733" r:id="rId2"/>
    <p:sldMasterId id="2147483746" r:id="rId3"/>
    <p:sldMasterId id="2147483756" r:id="rId4"/>
    <p:sldMasterId id="2147483771" r:id="rId5"/>
    <p:sldMasterId id="2147483782" r:id="rId6"/>
  </p:sldMasterIdLst>
  <p:notesMasterIdLst>
    <p:notesMasterId r:id="rId13"/>
  </p:notesMasterIdLst>
  <p:handoutMasterIdLst>
    <p:handoutMasterId r:id="rId14"/>
  </p:handoutMasterIdLst>
  <p:sldIdLst>
    <p:sldId id="417" r:id="rId7"/>
    <p:sldId id="426" r:id="rId8"/>
    <p:sldId id="427" r:id="rId9"/>
    <p:sldId id="432" r:id="rId10"/>
    <p:sldId id="418" r:id="rId11"/>
    <p:sldId id="424" r:id="rId12"/>
  </p:sldIdLst>
  <p:sldSz cx="12190413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hna Kumar" initials="Kak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ABD2"/>
    <a:srgbClr val="000E2A"/>
    <a:srgbClr val="F36F23"/>
    <a:srgbClr val="FAA71B"/>
    <a:srgbClr val="D75554"/>
    <a:srgbClr val="86C541"/>
    <a:srgbClr val="0099CC"/>
    <a:srgbClr val="9AAC3B"/>
    <a:srgbClr val="868B40"/>
    <a:srgbClr val="29292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40" autoAdjust="0"/>
    <p:restoredTop sz="79537" autoAdjust="0"/>
  </p:normalViewPr>
  <p:slideViewPr>
    <p:cSldViewPr>
      <p:cViewPr varScale="1">
        <p:scale>
          <a:sx n="91" d="100"/>
          <a:sy n="91" d="100"/>
        </p:scale>
        <p:origin x="-438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l" defTabSz="966788">
              <a:lnSpc>
                <a:spcPct val="100000"/>
              </a:lnSpc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l" defTabSz="966788">
              <a:lnSpc>
                <a:spcPct val="100000"/>
              </a:lnSpc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fld id="{BEA83FF5-9E5D-45B8-AAD1-D47FE55BD9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312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l" defTabSz="966788">
              <a:lnSpc>
                <a:spcPct val="100000"/>
              </a:lnSpc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19138"/>
            <a:ext cx="639762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l" defTabSz="966788">
              <a:lnSpc>
                <a:spcPct val="100000"/>
              </a:lnSpc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fld id="{4600C118-D9FA-4D37-839F-CD0AC6B126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1339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3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hyperlink" Target="https://www.facebook.com/SaskenTechnologiesLtd" TargetMode="External"/><Relationship Id="rId12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5.png"/><Relationship Id="rId11" Type="http://schemas.openxmlformats.org/officeDocument/2006/relationships/hyperlink" Target="https://www.youtube.com/channel/UC4bueyy_jMJWsmiTokp2l6g" TargetMode="External"/><Relationship Id="rId5" Type="http://schemas.openxmlformats.org/officeDocument/2006/relationships/hyperlink" Target="https://in.linkedin.com/company/sasken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hyperlink" Target="https://twitter.com/saskentweets" TargetMode="Externa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footer_ic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8" y="6146805"/>
            <a:ext cx="587510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438" y="6084888"/>
            <a:ext cx="1219041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422218" y="6357943"/>
            <a:ext cx="178253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800">
                <a:solidFill>
                  <a:schemeClr val="bg1"/>
                </a:solidFill>
              </a:rPr>
              <a:t>© </a:t>
            </a:r>
            <a:r>
              <a:rPr lang="en-US" sz="800" err="1">
                <a:solidFill>
                  <a:schemeClr val="bg1"/>
                </a:solidFill>
              </a:rPr>
              <a:t>Sasken</a:t>
            </a:r>
            <a:r>
              <a:rPr lang="en-US" sz="800">
                <a:solidFill>
                  <a:schemeClr val="bg1"/>
                </a:solidFill>
              </a:rPr>
              <a:t> Communication Technologies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99967" y="6324605"/>
            <a:ext cx="13144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/>
            <a:fld id="{33F87093-BED2-4AB0-9EDB-1D0AD0398165}" type="slidenum">
              <a:rPr lang="en-US" sz="800">
                <a:solidFill>
                  <a:srgbClr val="595959"/>
                </a:solidFill>
              </a:rPr>
              <a:pPr eaLnBrk="1" hangingPunct="1"/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8" name="Picture 16" descr="design_elemen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2602"/>
            <a:ext cx="12190413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06347" y="2895600"/>
            <a:ext cx="4672992" cy="947952"/>
          </a:xfrm>
        </p:spPr>
        <p:txBody>
          <a:bodyPr tIns="0" bIns="0"/>
          <a:lstStyle>
            <a:lvl1pPr algn="l">
              <a:lnSpc>
                <a:spcPct val="110000"/>
              </a:lnSpc>
              <a:defRPr sz="2800">
                <a:solidFill>
                  <a:srgbClr val="D7555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6347" y="4114800"/>
            <a:ext cx="4672992" cy="609600"/>
          </a:xfrm>
        </p:spPr>
        <p:txBody>
          <a:bodyPr tIns="0" anchor="ctr"/>
          <a:lstStyle>
            <a:lvl1pPr marL="0" indent="0" algn="l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096819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4001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2780477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71" y="254000"/>
            <a:ext cx="11208408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071" y="1219200"/>
            <a:ext cx="11208408" cy="4724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10698607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20819" y="254000"/>
            <a:ext cx="461665" cy="56896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072" y="254000"/>
            <a:ext cx="8203132" cy="568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26994921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footer_ic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8" y="6146805"/>
            <a:ext cx="587510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438" y="6084888"/>
            <a:ext cx="1219041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422218" y="6357943"/>
            <a:ext cx="178253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800">
                <a:solidFill>
                  <a:schemeClr val="bg1"/>
                </a:solidFill>
              </a:rPr>
              <a:t>© </a:t>
            </a:r>
            <a:r>
              <a:rPr lang="en-US" sz="800" err="1">
                <a:solidFill>
                  <a:schemeClr val="bg1"/>
                </a:solidFill>
              </a:rPr>
              <a:t>Sasken</a:t>
            </a:r>
            <a:r>
              <a:rPr lang="en-US" sz="800">
                <a:solidFill>
                  <a:schemeClr val="bg1"/>
                </a:solidFill>
              </a:rPr>
              <a:t> Communication Technologies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99967" y="6324605"/>
            <a:ext cx="13144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/>
            <a:fld id="{33F87093-BED2-4AB0-9EDB-1D0AD0398165}" type="slidenum">
              <a:rPr lang="en-US" sz="800">
                <a:solidFill>
                  <a:srgbClr val="595959"/>
                </a:solidFill>
              </a:rPr>
              <a:pPr eaLnBrk="1" hangingPunct="1"/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8" name="Picture 16" descr="design_elemen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2602"/>
            <a:ext cx="12190413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06347" y="2895600"/>
            <a:ext cx="4672992" cy="947952"/>
          </a:xfrm>
        </p:spPr>
        <p:txBody>
          <a:bodyPr tIns="0" bIns="0"/>
          <a:lstStyle>
            <a:lvl1pPr algn="l">
              <a:lnSpc>
                <a:spcPct val="110000"/>
              </a:lnSpc>
              <a:defRPr sz="2800">
                <a:solidFill>
                  <a:srgbClr val="D7555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6347" y="4114800"/>
            <a:ext cx="4672992" cy="609600"/>
          </a:xfrm>
        </p:spPr>
        <p:txBody>
          <a:bodyPr tIns="0" anchor="ctr"/>
          <a:lstStyle>
            <a:lvl1pPr marL="0" indent="0" algn="l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096819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71" y="254000"/>
            <a:ext cx="11208408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71" y="1219200"/>
            <a:ext cx="11208408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96430276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Ppt_design_elemnt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2"/>
            <a:ext cx="12190413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06347" y="2819400"/>
            <a:ext cx="4672992" cy="947952"/>
          </a:xfrm>
        </p:spPr>
        <p:txBody>
          <a:bodyPr tIns="0" bIns="0"/>
          <a:lstStyle>
            <a:lvl1pPr algn="l">
              <a:lnSpc>
                <a:spcPct val="110000"/>
              </a:lnSpc>
              <a:defRPr sz="2800">
                <a:solidFill>
                  <a:srgbClr val="D7555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6347" y="3657600"/>
            <a:ext cx="4672992" cy="609600"/>
          </a:xfrm>
        </p:spPr>
        <p:txBody>
          <a:bodyPr tIns="0" anchor="ctr"/>
          <a:lstStyle>
            <a:lvl1pPr marL="0" indent="0" algn="l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358315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61313180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71" y="254000"/>
            <a:ext cx="11208408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073" y="1219200"/>
            <a:ext cx="5502617" cy="472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862" y="1219200"/>
            <a:ext cx="5502617" cy="472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3829947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42"/>
            <a:ext cx="10971372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27627146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71" y="254000"/>
            <a:ext cx="11208408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8597267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71" y="254000"/>
            <a:ext cx="11208408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71" y="1219200"/>
            <a:ext cx="11208408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96430276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7770260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4001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2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589308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4001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27804771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71" y="254000"/>
            <a:ext cx="11208408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071" y="1219200"/>
            <a:ext cx="11208408" cy="4724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10698607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20819" y="254000"/>
            <a:ext cx="461665" cy="56896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072" y="254000"/>
            <a:ext cx="8203132" cy="568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26994921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06412" y="6324615"/>
            <a:ext cx="17633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ctr" eaLnBrk="1" hangingPunct="1"/>
            <a:fld id="{87D6044F-B15A-44D3-9875-5894CAB55938}" type="slidenum">
              <a:rPr lang="en-US" sz="1100">
                <a:solidFill>
                  <a:srgbClr val="595959"/>
                </a:solidFill>
              </a:rPr>
              <a:pPr algn="ctr" eaLnBrk="1" hangingPunct="1"/>
              <a:t>‹#›</a:t>
            </a:fld>
            <a:endParaRPr lang="en-US" sz="1100">
              <a:solidFill>
                <a:srgbClr val="595959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1" y="457200"/>
            <a:ext cx="1281714" cy="53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096819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71" y="205620"/>
            <a:ext cx="11208408" cy="553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71" y="1219200"/>
            <a:ext cx="11208408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30276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4000"/>
            <a:ext cx="12190413" cy="2794000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525637" y="6441224"/>
            <a:ext cx="13144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r" eaLnBrk="1" hangingPunct="1"/>
            <a:fld id="{87D6044F-B15A-44D3-9875-5894CAB55938}" type="slidenum">
              <a:rPr lang="en-US" sz="800">
                <a:solidFill>
                  <a:schemeClr val="bg1"/>
                </a:solidFill>
              </a:rPr>
              <a:pPr algn="r" eaLnBrk="1" hangingPunct="1"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120458" y="6540500"/>
            <a:ext cx="194925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r" eaLnBrk="1" hangingPunct="1"/>
            <a:r>
              <a:rPr lang="en-US" sz="700">
                <a:solidFill>
                  <a:schemeClr val="bg1"/>
                </a:solidFill>
              </a:rPr>
              <a:t>SOLVING BUSINESS PROBLEMS. AIDING GROWTH.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3" y="6330280"/>
            <a:ext cx="761901" cy="317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358315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74071" y="205620"/>
            <a:ext cx="11208408" cy="553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4071" y="1219200"/>
            <a:ext cx="11208408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313180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71" y="205620"/>
            <a:ext cx="11208408" cy="553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8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073" y="1219200"/>
            <a:ext cx="5502617" cy="4724400"/>
          </a:xfrm>
          <a:prstGeom prst="rect">
            <a:avLst/>
          </a:prstGeom>
        </p:spPr>
        <p:txBody>
          <a:bodyPr/>
          <a:lstStyle>
            <a:lvl1pPr>
              <a:defRPr sz="3701"/>
            </a:lvl1pPr>
            <a:lvl2pPr>
              <a:defRPr sz="3201"/>
            </a:lvl2pPr>
            <a:lvl3pPr>
              <a:defRPr sz="2701"/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863" y="1219200"/>
            <a:ext cx="5502617" cy="4724400"/>
          </a:xfrm>
          <a:prstGeom prst="rect">
            <a:avLst/>
          </a:prstGeom>
        </p:spPr>
        <p:txBody>
          <a:bodyPr/>
          <a:lstStyle>
            <a:lvl1pPr>
              <a:defRPr sz="3701"/>
            </a:lvl1pPr>
            <a:lvl2pPr>
              <a:defRPr sz="3201"/>
            </a:lvl2pPr>
            <a:lvl3pPr>
              <a:defRPr sz="2701"/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38299471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Ppt_design_elemnt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2"/>
            <a:ext cx="12190413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06347" y="2819400"/>
            <a:ext cx="4672992" cy="947952"/>
          </a:xfrm>
        </p:spPr>
        <p:txBody>
          <a:bodyPr tIns="0" bIns="0"/>
          <a:lstStyle>
            <a:lvl1pPr algn="l">
              <a:lnSpc>
                <a:spcPct val="110000"/>
              </a:lnSpc>
              <a:defRPr sz="2800">
                <a:solidFill>
                  <a:srgbClr val="D7555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6347" y="3657600"/>
            <a:ext cx="4672992" cy="609600"/>
          </a:xfrm>
        </p:spPr>
        <p:txBody>
          <a:bodyPr tIns="0" anchor="ctr"/>
          <a:lstStyle>
            <a:lvl1pPr marL="0" indent="0" algn="l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358315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71" y="205620"/>
            <a:ext cx="11208408" cy="553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972674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06347" y="2819400"/>
            <a:ext cx="4672992" cy="947952"/>
          </a:xfrm>
        </p:spPr>
        <p:txBody>
          <a:bodyPr tIns="0" bIns="0"/>
          <a:lstStyle>
            <a:lvl1pPr algn="l">
              <a:lnSpc>
                <a:spcPct val="110000"/>
              </a:lnSpc>
              <a:defRPr sz="2800">
                <a:solidFill>
                  <a:srgbClr val="D7555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6347" y="3657600"/>
            <a:ext cx="4672992" cy="609600"/>
          </a:xfrm>
        </p:spPr>
        <p:txBody>
          <a:bodyPr tIns="0" anchor="ctr"/>
          <a:lstStyle>
            <a:lvl1pPr marL="0" indent="0" algn="l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358315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footer_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8" y="6146804"/>
            <a:ext cx="5875102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438" y="6084891"/>
            <a:ext cx="1219041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422226" y="6357947"/>
            <a:ext cx="178253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800" dirty="0">
                <a:solidFill>
                  <a:srgbClr val="FFFFFF"/>
                </a:solidFill>
              </a:rPr>
              <a:t>© Sasken Communication Technologies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99967" y="6324609"/>
            <a:ext cx="13144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/>
            <a:fld id="{33F87093-BED2-4AB0-9EDB-1D0AD0398165}" type="slidenum">
              <a:rPr lang="en-US" sz="800">
                <a:solidFill>
                  <a:srgbClr val="595959"/>
                </a:solidFill>
              </a:rPr>
              <a:pPr eaLnBrk="1" hangingPunct="1"/>
              <a:t>‹#›</a:t>
            </a:fld>
            <a:endParaRPr lang="en-US" sz="800" dirty="0">
              <a:solidFill>
                <a:srgbClr val="595959"/>
              </a:solidFill>
            </a:endParaRPr>
          </a:p>
        </p:txBody>
      </p:sp>
      <p:pic>
        <p:nvPicPr>
          <p:cNvPr id="8" name="Picture 16" descr="design_eleme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2601"/>
            <a:ext cx="12190413" cy="587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06347" y="2840724"/>
            <a:ext cx="4672992" cy="947952"/>
          </a:xfrm>
        </p:spPr>
        <p:txBody>
          <a:bodyPr tIns="0" bIns="0"/>
          <a:lstStyle>
            <a:lvl1pPr algn="l">
              <a:lnSpc>
                <a:spcPct val="110000"/>
              </a:lnSpc>
              <a:defRPr sz="2800">
                <a:solidFill>
                  <a:srgbClr val="D7555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6347" y="4114802"/>
            <a:ext cx="4672992" cy="609600"/>
          </a:xfrm>
        </p:spPr>
        <p:txBody>
          <a:bodyPr tIns="0" anchor="ctr"/>
          <a:lstStyle>
            <a:lvl1pPr marL="0" indent="0" algn="l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737197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71" y="251786"/>
            <a:ext cx="11208408" cy="4616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71" y="1219200"/>
            <a:ext cx="11208408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83069645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Ppt_design_elemn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9"/>
            <a:ext cx="12190413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06347" y="2578822"/>
            <a:ext cx="4672992" cy="947952"/>
          </a:xfrm>
        </p:spPr>
        <p:txBody>
          <a:bodyPr tIns="0" bIns="0"/>
          <a:lstStyle>
            <a:lvl1pPr algn="l">
              <a:lnSpc>
                <a:spcPct val="110000"/>
              </a:lnSpc>
              <a:defRPr sz="2800">
                <a:solidFill>
                  <a:srgbClr val="D7555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6347" y="3657600"/>
            <a:ext cx="4672992" cy="609600"/>
          </a:xfrm>
        </p:spPr>
        <p:txBody>
          <a:bodyPr tIns="0" anchor="ctr"/>
          <a:lstStyle>
            <a:lvl1pPr marL="0" indent="0" algn="l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056109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19899369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71" y="251786"/>
            <a:ext cx="11208408" cy="4616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073" y="1219200"/>
            <a:ext cx="5502617" cy="472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862" y="1219200"/>
            <a:ext cx="5502617" cy="472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83745700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615326"/>
            <a:ext cx="10971372" cy="4616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9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083" indent="0">
              <a:buNone/>
              <a:defRPr sz="2000" b="1"/>
            </a:lvl2pPr>
            <a:lvl3pPr marL="914163" indent="0">
              <a:buNone/>
              <a:defRPr sz="1800" b="1"/>
            </a:lvl3pPr>
            <a:lvl4pPr marL="1371246" indent="0">
              <a:buNone/>
              <a:defRPr sz="1600" b="1"/>
            </a:lvl4pPr>
            <a:lvl5pPr marL="1828326" indent="0">
              <a:buNone/>
              <a:defRPr sz="1600" b="1"/>
            </a:lvl5pPr>
            <a:lvl6pPr marL="2285408" indent="0">
              <a:buNone/>
              <a:defRPr sz="1600" b="1"/>
            </a:lvl6pPr>
            <a:lvl7pPr marL="2742489" indent="0">
              <a:buNone/>
              <a:defRPr sz="1600" b="1"/>
            </a:lvl7pPr>
            <a:lvl8pPr marL="3199570" indent="0">
              <a:buNone/>
              <a:defRPr sz="1600" b="1"/>
            </a:lvl8pPr>
            <a:lvl9pPr marL="365665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9" y="1535119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083" indent="0">
              <a:buNone/>
              <a:defRPr sz="2000" b="1"/>
            </a:lvl2pPr>
            <a:lvl3pPr marL="914163" indent="0">
              <a:buNone/>
              <a:defRPr sz="1800" b="1"/>
            </a:lvl3pPr>
            <a:lvl4pPr marL="1371246" indent="0">
              <a:buNone/>
              <a:defRPr sz="1600" b="1"/>
            </a:lvl4pPr>
            <a:lvl5pPr marL="1828326" indent="0">
              <a:buNone/>
              <a:defRPr sz="1600" b="1"/>
            </a:lvl5pPr>
            <a:lvl6pPr marL="2285408" indent="0">
              <a:buNone/>
              <a:defRPr sz="1600" b="1"/>
            </a:lvl6pPr>
            <a:lvl7pPr marL="2742489" indent="0">
              <a:buNone/>
              <a:defRPr sz="1600" b="1"/>
            </a:lvl7pPr>
            <a:lvl8pPr marL="3199570" indent="0">
              <a:buNone/>
              <a:defRPr sz="1600" b="1"/>
            </a:lvl8pPr>
            <a:lvl9pPr marL="365665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9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75519048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71" y="251786"/>
            <a:ext cx="11208408" cy="4616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57127700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067701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61313180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33" y="1035015"/>
            <a:ext cx="4010562" cy="40008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3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33" y="143511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83" indent="0">
              <a:buNone/>
              <a:defRPr sz="1200"/>
            </a:lvl2pPr>
            <a:lvl3pPr marL="914163" indent="0">
              <a:buNone/>
              <a:defRPr sz="1000"/>
            </a:lvl3pPr>
            <a:lvl4pPr marL="1371246" indent="0">
              <a:buNone/>
              <a:defRPr sz="900"/>
            </a:lvl4pPr>
            <a:lvl5pPr marL="1828326" indent="0">
              <a:buNone/>
              <a:defRPr sz="900"/>
            </a:lvl5pPr>
            <a:lvl6pPr marL="2285408" indent="0">
              <a:buNone/>
              <a:defRPr sz="900"/>
            </a:lvl6pPr>
            <a:lvl7pPr marL="2742489" indent="0">
              <a:buNone/>
              <a:defRPr sz="900"/>
            </a:lvl7pPr>
            <a:lvl8pPr marL="3199570" indent="0">
              <a:buNone/>
              <a:defRPr sz="900"/>
            </a:lvl8pPr>
            <a:lvl9pPr marL="365665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4963097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967260"/>
            <a:ext cx="7314248" cy="40008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083" indent="0">
              <a:buNone/>
              <a:defRPr sz="2800"/>
            </a:lvl2pPr>
            <a:lvl3pPr marL="914163" indent="0">
              <a:buNone/>
              <a:defRPr sz="2400"/>
            </a:lvl3pPr>
            <a:lvl4pPr marL="1371246" indent="0">
              <a:buNone/>
              <a:defRPr sz="2000"/>
            </a:lvl4pPr>
            <a:lvl5pPr marL="1828326" indent="0">
              <a:buNone/>
              <a:defRPr sz="2000"/>
            </a:lvl5pPr>
            <a:lvl6pPr marL="2285408" indent="0">
              <a:buNone/>
              <a:defRPr sz="2000"/>
            </a:lvl6pPr>
            <a:lvl7pPr marL="2742489" indent="0">
              <a:buNone/>
              <a:defRPr sz="2000"/>
            </a:lvl7pPr>
            <a:lvl8pPr marL="3199570" indent="0">
              <a:buNone/>
              <a:defRPr sz="2000"/>
            </a:lvl8pPr>
            <a:lvl9pPr marL="3656652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83" indent="0">
              <a:buNone/>
              <a:defRPr sz="1200"/>
            </a:lvl2pPr>
            <a:lvl3pPr marL="914163" indent="0">
              <a:buNone/>
              <a:defRPr sz="1000"/>
            </a:lvl3pPr>
            <a:lvl4pPr marL="1371246" indent="0">
              <a:buNone/>
              <a:defRPr sz="900"/>
            </a:lvl4pPr>
            <a:lvl5pPr marL="1828326" indent="0">
              <a:buNone/>
              <a:defRPr sz="900"/>
            </a:lvl5pPr>
            <a:lvl6pPr marL="2285408" indent="0">
              <a:buNone/>
              <a:defRPr sz="900"/>
            </a:lvl6pPr>
            <a:lvl7pPr marL="2742489" indent="0">
              <a:buNone/>
              <a:defRPr sz="900"/>
            </a:lvl7pPr>
            <a:lvl8pPr marL="3199570" indent="0">
              <a:buNone/>
              <a:defRPr sz="900"/>
            </a:lvl8pPr>
            <a:lvl9pPr marL="365665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01045373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71" y="251786"/>
            <a:ext cx="11208408" cy="4616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071" y="1219200"/>
            <a:ext cx="11208408" cy="4724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14505821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0614" y="254006"/>
            <a:ext cx="461641" cy="56896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072" y="254006"/>
            <a:ext cx="8203132" cy="568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65332822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71" y="251769"/>
            <a:ext cx="11208408" cy="461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4071" y="1219200"/>
            <a:ext cx="11208408" cy="47244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032502352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footer_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8" y="6146801"/>
            <a:ext cx="5875102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438" y="6084888"/>
            <a:ext cx="1219041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422221" y="6357944"/>
            <a:ext cx="178253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800" dirty="0">
                <a:solidFill>
                  <a:srgbClr val="FFFFFF"/>
                </a:solidFill>
              </a:rPr>
              <a:t>© Sasken Communication Technologies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99967" y="6324606"/>
            <a:ext cx="13144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/>
            <a:fld id="{33F87093-BED2-4AB0-9EDB-1D0AD0398165}" type="slidenum">
              <a:rPr lang="en-US" sz="800">
                <a:solidFill>
                  <a:srgbClr val="595959"/>
                </a:solidFill>
              </a:rPr>
              <a:pPr eaLnBrk="1" hangingPunct="1"/>
              <a:t>‹#›</a:t>
            </a:fld>
            <a:endParaRPr lang="en-US" sz="800" dirty="0">
              <a:solidFill>
                <a:srgbClr val="595959"/>
              </a:solidFill>
            </a:endParaRPr>
          </a:p>
        </p:txBody>
      </p:sp>
      <p:pic>
        <p:nvPicPr>
          <p:cNvPr id="8" name="Picture 16" descr="design_eleme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2600"/>
            <a:ext cx="12190413" cy="587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06347" y="3077712"/>
            <a:ext cx="4672992" cy="473976"/>
          </a:xfrm>
        </p:spPr>
        <p:txBody>
          <a:bodyPr tIns="0" bIns="0"/>
          <a:lstStyle>
            <a:lvl1pPr algn="l">
              <a:lnSpc>
                <a:spcPct val="110000"/>
              </a:lnSpc>
              <a:defRPr sz="2800">
                <a:solidFill>
                  <a:srgbClr val="D75554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6347" y="4114800"/>
            <a:ext cx="4672992" cy="609600"/>
          </a:xfrm>
        </p:spPr>
        <p:txBody>
          <a:bodyPr tIns="0" anchor="ctr"/>
          <a:lstStyle>
            <a:lvl1pPr marL="0" indent="0" algn="l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2084627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6539355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3438811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72" y="205620"/>
            <a:ext cx="11208408" cy="553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72" y="1219200"/>
            <a:ext cx="11208408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514499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064000"/>
            <a:ext cx="12190413" cy="279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2" y="6330283"/>
            <a:ext cx="761901" cy="317075"/>
          </a:xfrm>
          <a:prstGeom prst="rect">
            <a:avLst/>
          </a:prstGeom>
        </p:spPr>
      </p:pic>
      <p:sp>
        <p:nvSpPr>
          <p:cNvPr id="6" name="Title 3"/>
          <p:cNvSpPr>
            <a:spLocks noGrp="1"/>
          </p:cNvSpPr>
          <p:nvPr>
            <p:ph type="ctrTitle" idx="4294967295"/>
          </p:nvPr>
        </p:nvSpPr>
        <p:spPr>
          <a:xfrm>
            <a:off x="457202" y="3235002"/>
            <a:ext cx="9145589" cy="5540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Subtitle 1"/>
          <p:cNvSpPr>
            <a:spLocks noGrp="1"/>
          </p:cNvSpPr>
          <p:nvPr>
            <p:ph type="subTitle" idx="4294967295" hasCustomPrompt="1"/>
          </p:nvPr>
        </p:nvSpPr>
        <p:spPr>
          <a:xfrm>
            <a:off x="457141" y="4343400"/>
            <a:ext cx="4672992" cy="6096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  <a:endParaRPr lang="en-US" sz="1100" dirty="0">
              <a:solidFill>
                <a:schemeClr val="bg2"/>
              </a:solidFill>
              <a:cs typeface="ＭＳ Ｐゴシック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579428" y="6447280"/>
            <a:ext cx="13479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r" eaLnBrk="1" hangingPunct="1"/>
            <a:fld id="{87D6044F-B15A-44D3-9875-5894CAB55938}" type="slidenum">
              <a:rPr lang="en-US" sz="800">
                <a:solidFill>
                  <a:schemeClr val="bg1"/>
                </a:solidFill>
              </a:rPr>
              <a:pPr algn="r" eaLnBrk="1" hangingPunct="1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367785" y="6447280"/>
            <a:ext cx="145484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800" dirty="0">
                <a:solidFill>
                  <a:schemeClr val="bg1"/>
                </a:solidFill>
              </a:rPr>
              <a:t>© </a:t>
            </a:r>
            <a:r>
              <a:rPr lang="en-US" sz="800" dirty="0" err="1">
                <a:solidFill>
                  <a:schemeClr val="bg1"/>
                </a:solidFill>
              </a:rPr>
              <a:t>Sasken</a:t>
            </a:r>
            <a:r>
              <a:rPr lang="en-US" sz="800" dirty="0">
                <a:solidFill>
                  <a:schemeClr val="bg1"/>
                </a:solidFill>
              </a:rPr>
              <a:t> Technologies Limited</a:t>
            </a:r>
          </a:p>
        </p:txBody>
      </p:sp>
    </p:spTree>
    <p:extLst>
      <p:ext uri="{BB962C8B-B14F-4D97-AF65-F5344CB8AC3E}">
        <p14:creationId xmlns="" xmlns:p14="http://schemas.microsoft.com/office/powerpoint/2010/main" val="269849775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71" y="254000"/>
            <a:ext cx="11208408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073" y="1219200"/>
            <a:ext cx="5502617" cy="472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862" y="1219200"/>
            <a:ext cx="5502617" cy="472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38299471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74072" y="205620"/>
            <a:ext cx="11208408" cy="553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4072" y="1219200"/>
            <a:ext cx="11208408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4235528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72" y="205620"/>
            <a:ext cx="11208408" cy="553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8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076" y="1219200"/>
            <a:ext cx="5502617" cy="4724400"/>
          </a:xfrm>
          <a:prstGeom prst="rect">
            <a:avLst/>
          </a:prstGeom>
        </p:spPr>
        <p:txBody>
          <a:bodyPr/>
          <a:lstStyle>
            <a:lvl1pPr>
              <a:defRPr sz="3701"/>
            </a:lvl1pPr>
            <a:lvl2pPr>
              <a:defRPr sz="3201"/>
            </a:lvl2pPr>
            <a:lvl3pPr>
              <a:defRPr sz="2701"/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866" y="1219200"/>
            <a:ext cx="5502617" cy="4724400"/>
          </a:xfrm>
          <a:prstGeom prst="rect">
            <a:avLst/>
          </a:prstGeom>
        </p:spPr>
        <p:txBody>
          <a:bodyPr/>
          <a:lstStyle>
            <a:lvl1pPr>
              <a:defRPr sz="3701"/>
            </a:lvl1pPr>
            <a:lvl2pPr>
              <a:defRPr sz="3201"/>
            </a:lvl2pPr>
            <a:lvl3pPr>
              <a:defRPr sz="2701"/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29973232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72" y="205620"/>
            <a:ext cx="11208408" cy="553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5815693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90742118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64000"/>
            <a:ext cx="12190413" cy="2794000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522285" y="6441241"/>
            <a:ext cx="13479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r" eaLnBrk="1" hangingPunct="1"/>
            <a:fld id="{87D6044F-B15A-44D3-9875-5894CAB55938}" type="slidenum">
              <a:rPr lang="en-US" sz="800">
                <a:solidFill>
                  <a:schemeClr val="bg1"/>
                </a:solidFill>
              </a:rPr>
              <a:pPr algn="r" eaLnBrk="1" hangingPunct="1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070749" y="6540500"/>
            <a:ext cx="199897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r" eaLnBrk="1" hangingPunct="1"/>
            <a:r>
              <a:rPr lang="en-US" sz="700" dirty="0">
                <a:solidFill>
                  <a:schemeClr val="bg1"/>
                </a:solidFill>
              </a:rPr>
              <a:t>SOLVING BUSINESS PROBLEMS. AIDING GROWTH.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3" y="6330297"/>
            <a:ext cx="761901" cy="317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49645909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03894500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6356353"/>
            <a:ext cx="12190413" cy="26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329" y="3791640"/>
            <a:ext cx="7674085" cy="1661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95385" y="4085910"/>
            <a:ext cx="6715744" cy="497117"/>
          </a:xfrm>
          <a:prstGeom prst="rect">
            <a:avLst/>
          </a:prstGeom>
        </p:spPr>
        <p:txBody>
          <a:bodyPr anchor="t"/>
          <a:lstStyle>
            <a:lvl1pPr algn="l">
              <a:defRPr sz="21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95385" y="4538959"/>
            <a:ext cx="6715744" cy="627955"/>
          </a:xfrm>
        </p:spPr>
        <p:txBody>
          <a:bodyPr anchor="t">
            <a:normAutofit/>
          </a:bodyPr>
          <a:lstStyle>
            <a:lvl1pPr marL="0" indent="0" algn="l">
              <a:buNone/>
              <a:defRPr sz="105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342911" indent="0" algn="ctr">
              <a:buNone/>
              <a:defRPr sz="1500"/>
            </a:lvl2pPr>
            <a:lvl3pPr marL="685823" indent="0" algn="ctr">
              <a:buNone/>
              <a:defRPr sz="1350"/>
            </a:lvl3pPr>
            <a:lvl4pPr marL="1028734" indent="0" algn="ctr">
              <a:buNone/>
              <a:defRPr sz="1200"/>
            </a:lvl4pPr>
            <a:lvl5pPr marL="1371646" indent="0" algn="ctr">
              <a:buNone/>
              <a:defRPr sz="1200"/>
            </a:lvl5pPr>
            <a:lvl6pPr marL="1714557" indent="0" algn="ctr">
              <a:buNone/>
              <a:defRPr sz="1200"/>
            </a:lvl6pPr>
            <a:lvl7pPr marL="2057469" indent="0" algn="ctr">
              <a:buNone/>
              <a:defRPr sz="1200"/>
            </a:lvl7pPr>
            <a:lvl8pPr marL="2400380" indent="0" algn="ctr">
              <a:buNone/>
              <a:defRPr sz="1200"/>
            </a:lvl8pPr>
            <a:lvl9pPr marL="2743291" indent="0" algn="ctr">
              <a:buNone/>
              <a:defRPr sz="1200"/>
            </a:lvl9pPr>
          </a:lstStyle>
          <a:p>
            <a:r>
              <a:rPr lang="en-US" dirty="0"/>
              <a:t>by Name Surname (Designation)</a:t>
            </a:r>
          </a:p>
          <a:p>
            <a:r>
              <a:rPr lang="en-US" dirty="0"/>
              <a:t>(DD-MM-YY)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97418" y="6356353"/>
            <a:ext cx="5365436" cy="2647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75" dirty="0">
                <a:solidFill>
                  <a:srgbClr val="423191"/>
                </a:solidFill>
              </a:rPr>
              <a:t>www.sasken.com  |  </a:t>
            </a:r>
            <a:r>
              <a:rPr lang="en-US" sz="675" dirty="0"/>
              <a:t>Copyright Sasken Technologies Ltd.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511" y="651719"/>
            <a:ext cx="1523802" cy="9364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82213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95" y="1123721"/>
            <a:ext cx="11352126" cy="4726237"/>
          </a:xfrm>
        </p:spPr>
        <p:txBody>
          <a:bodyPr>
            <a:normAutofit/>
          </a:bodyPr>
          <a:lstStyle>
            <a:lvl1pPr>
              <a:buClr>
                <a:srgbClr val="ED5339"/>
              </a:buCl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Clr>
                <a:srgbClr val="ED5339"/>
              </a:buClr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Clr>
                <a:srgbClr val="ED5339"/>
              </a:buCl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Clr>
                <a:srgbClr val="ED5339"/>
              </a:buCl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7419" y="254956"/>
            <a:ext cx="11434018" cy="50520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1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075" y="6356353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65860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6"/>
            <a:ext cx="1219041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14" y="3073707"/>
            <a:ext cx="10266459" cy="4627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1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14" y="3520823"/>
            <a:ext cx="10266459" cy="291013"/>
          </a:xfrm>
        </p:spPr>
        <p:txBody>
          <a:bodyPr anchor="t">
            <a:normAutofit/>
          </a:bodyPr>
          <a:lstStyle>
            <a:lvl1pPr marL="0" indent="0" algn="l">
              <a:buNone/>
              <a:defRPr sz="105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342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2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9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511" y="5255043"/>
            <a:ext cx="1523802" cy="936434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297418" y="6356353"/>
            <a:ext cx="5365436" cy="2647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75" dirty="0">
                <a:solidFill>
                  <a:schemeClr val="bg1"/>
                </a:solidFill>
              </a:rPr>
              <a:t>www.sasken.com  |  Copyright Sasken Technologies Ltd.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E15B0164-57D7-442D-8413-93615D8B0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160" y="6447283"/>
            <a:ext cx="13144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87D6044F-B15A-44D3-9875-5894CAB55938}" type="slidenum">
              <a:rPr lang="en-US" sz="800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="" xmlns:a16="http://schemas.microsoft.com/office/drawing/2014/main" id="{21950DBF-9340-4218-BD7E-EFAA68F3D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2563" y="6447283"/>
            <a:ext cx="141865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</a:rPr>
              <a:t>© </a:t>
            </a:r>
            <a:r>
              <a:rPr lang="en-US" sz="800" dirty="0" err="1">
                <a:solidFill>
                  <a:srgbClr val="FFFFFF"/>
                </a:solidFill>
              </a:rPr>
              <a:t>Sasken</a:t>
            </a:r>
            <a:r>
              <a:rPr lang="en-US" sz="800" dirty="0">
                <a:solidFill>
                  <a:srgbClr val="FFFFFF"/>
                </a:solidFill>
              </a:rPr>
              <a:t> Technologies Limited</a:t>
            </a:r>
          </a:p>
        </p:txBody>
      </p:sp>
    </p:spTree>
    <p:extLst>
      <p:ext uri="{BB962C8B-B14F-4D97-AF65-F5344CB8AC3E}">
        <p14:creationId xmlns="" xmlns:p14="http://schemas.microsoft.com/office/powerpoint/2010/main" val="37281955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90" y="1123720"/>
            <a:ext cx="5610528" cy="4715220"/>
          </a:xfrm>
        </p:spPr>
        <p:txBody>
          <a:bodyPr>
            <a:normAutofit/>
          </a:bodyPr>
          <a:lstStyle>
            <a:lvl1pPr>
              <a:buClr>
                <a:srgbClr val="ED5339"/>
              </a:buCl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Clr>
                <a:srgbClr val="ED5339"/>
              </a:buClr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Clr>
                <a:srgbClr val="ED5339"/>
              </a:buCl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Clr>
                <a:srgbClr val="ED5339"/>
              </a:buCl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909" y="1123720"/>
            <a:ext cx="5610528" cy="4715220"/>
          </a:xfrm>
        </p:spPr>
        <p:txBody>
          <a:bodyPr>
            <a:normAutofit/>
          </a:bodyPr>
          <a:lstStyle>
            <a:lvl1pPr>
              <a:buClr>
                <a:srgbClr val="ED5339"/>
              </a:buCl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Clr>
                <a:srgbClr val="ED5339"/>
              </a:buClr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Clr>
                <a:srgbClr val="ED5339"/>
              </a:buCl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Clr>
                <a:srgbClr val="ED5339"/>
              </a:buCl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7419" y="254956"/>
            <a:ext cx="11056493" cy="56172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1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075" y="6356353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440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42"/>
            <a:ext cx="10971372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276271462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91" y="1130317"/>
            <a:ext cx="5588304" cy="516874"/>
          </a:xfrm>
        </p:spPr>
        <p:txBody>
          <a:bodyPr anchor="t">
            <a:normAutofit/>
          </a:bodyPr>
          <a:lstStyle>
            <a:lvl1pPr marL="0" indent="0">
              <a:buNone/>
              <a:defRPr sz="135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350" b="1"/>
            </a:lvl3pPr>
            <a:lvl4pPr marL="1028734" indent="0">
              <a:buNone/>
              <a:defRPr sz="1200" b="1"/>
            </a:lvl4pPr>
            <a:lvl5pPr marL="1371646" indent="0">
              <a:buNone/>
              <a:defRPr sz="1200" b="1"/>
            </a:lvl5pPr>
            <a:lvl6pPr marL="1714557" indent="0">
              <a:buNone/>
              <a:defRPr sz="1200" b="1"/>
            </a:lvl6pPr>
            <a:lvl7pPr marL="2057469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491" y="1839817"/>
            <a:ext cx="5588304" cy="3997306"/>
          </a:xfrm>
        </p:spPr>
        <p:txBody>
          <a:bodyPr>
            <a:normAutofit/>
          </a:bodyPr>
          <a:lstStyle>
            <a:lvl1pPr>
              <a:buClr>
                <a:srgbClr val="ED5339"/>
              </a:buCl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Clr>
                <a:srgbClr val="ED5339"/>
              </a:buClr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Clr>
                <a:srgbClr val="ED5339"/>
              </a:buCl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Clr>
                <a:srgbClr val="ED5339"/>
              </a:buCl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130317"/>
            <a:ext cx="5560040" cy="516874"/>
          </a:xfrm>
        </p:spPr>
        <p:txBody>
          <a:bodyPr anchor="t">
            <a:normAutofit/>
          </a:bodyPr>
          <a:lstStyle>
            <a:lvl1pPr marL="0" indent="0">
              <a:buNone/>
              <a:defRPr sz="135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350" b="1"/>
            </a:lvl3pPr>
            <a:lvl4pPr marL="1028734" indent="0">
              <a:buNone/>
              <a:defRPr sz="1200" b="1"/>
            </a:lvl4pPr>
            <a:lvl5pPr marL="1371646" indent="0">
              <a:buNone/>
              <a:defRPr sz="1200" b="1"/>
            </a:lvl5pPr>
            <a:lvl6pPr marL="1714557" indent="0">
              <a:buNone/>
              <a:defRPr sz="1200" b="1"/>
            </a:lvl6pPr>
            <a:lvl7pPr marL="2057469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1839817"/>
            <a:ext cx="5560040" cy="3997306"/>
          </a:xfrm>
        </p:spPr>
        <p:txBody>
          <a:bodyPr>
            <a:normAutofit/>
          </a:bodyPr>
          <a:lstStyle>
            <a:lvl1pPr>
              <a:buClr>
                <a:srgbClr val="ED5339"/>
              </a:buCl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Clr>
                <a:srgbClr val="ED5339"/>
              </a:buClr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Clr>
                <a:srgbClr val="ED5339"/>
              </a:buCl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Clr>
                <a:srgbClr val="ED5339"/>
              </a:buCl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97419" y="254956"/>
            <a:ext cx="11056493" cy="56172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1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075" y="6356353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70027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17" y="254956"/>
            <a:ext cx="11054905" cy="4831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038075" y="6356353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97753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356353"/>
            <a:ext cx="12190413" cy="26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329" y="3791640"/>
            <a:ext cx="7674085" cy="166136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95385" y="4085910"/>
            <a:ext cx="6715744" cy="497117"/>
          </a:xfrm>
          <a:prstGeom prst="rect">
            <a:avLst/>
          </a:prstGeom>
        </p:spPr>
        <p:txBody>
          <a:bodyPr anchor="t"/>
          <a:lstStyle>
            <a:lvl1pPr algn="l">
              <a:defRPr sz="210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95385" y="4538959"/>
            <a:ext cx="6715744" cy="627955"/>
          </a:xfrm>
        </p:spPr>
        <p:txBody>
          <a:bodyPr anchor="t">
            <a:normAutofit/>
          </a:bodyPr>
          <a:lstStyle>
            <a:lvl1pPr marL="0" indent="0" algn="l">
              <a:buNone/>
              <a:defRPr sz="105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342911" indent="0" algn="ctr">
              <a:buNone/>
              <a:defRPr sz="1500"/>
            </a:lvl2pPr>
            <a:lvl3pPr marL="685823" indent="0" algn="ctr">
              <a:buNone/>
              <a:defRPr sz="1350"/>
            </a:lvl3pPr>
            <a:lvl4pPr marL="1028734" indent="0" algn="ctr">
              <a:buNone/>
              <a:defRPr sz="1200"/>
            </a:lvl4pPr>
            <a:lvl5pPr marL="1371646" indent="0" algn="ctr">
              <a:buNone/>
              <a:defRPr sz="1200"/>
            </a:lvl5pPr>
            <a:lvl6pPr marL="1714557" indent="0" algn="ctr">
              <a:buNone/>
              <a:defRPr sz="1200"/>
            </a:lvl6pPr>
            <a:lvl7pPr marL="2057469" indent="0" algn="ctr">
              <a:buNone/>
              <a:defRPr sz="1200"/>
            </a:lvl7pPr>
            <a:lvl8pPr marL="2400380" indent="0" algn="ctr">
              <a:buNone/>
              <a:defRPr sz="1200"/>
            </a:lvl8pPr>
            <a:lvl9pPr marL="2743291" indent="0" algn="ctr">
              <a:buNone/>
              <a:defRPr sz="1200"/>
            </a:lvl9pPr>
          </a:lstStyle>
          <a:p>
            <a:r>
              <a:rPr lang="en-US" dirty="0"/>
              <a:t>by Name Surname (Designation)</a:t>
            </a:r>
          </a:p>
          <a:p>
            <a:r>
              <a:rPr lang="en-US" dirty="0"/>
              <a:t>(DD-MM-YY)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297418" y="6356353"/>
            <a:ext cx="5365436" cy="2647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75" dirty="0">
                <a:solidFill>
                  <a:srgbClr val="423191"/>
                </a:solidFill>
              </a:rPr>
              <a:t>www.sasken.com  |  </a:t>
            </a:r>
            <a:r>
              <a:rPr lang="en-US" sz="675" dirty="0"/>
              <a:t>Copyright Sasken Technologies Ltd.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511" y="651719"/>
            <a:ext cx="1523802" cy="93643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0101963" y="6307639"/>
            <a:ext cx="1467674" cy="353418"/>
            <a:chOff x="10103277" y="6307639"/>
            <a:chExt cx="1467865" cy="353418"/>
          </a:xfrm>
        </p:grpSpPr>
        <p:sp>
          <p:nvSpPr>
            <p:cNvPr id="15" name="Oval 14"/>
            <p:cNvSpPr/>
            <p:nvPr/>
          </p:nvSpPr>
          <p:spPr>
            <a:xfrm>
              <a:off x="10103277" y="6307639"/>
              <a:ext cx="353418" cy="3534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pic>
          <p:nvPicPr>
            <p:cNvPr id="16" name="Picture 15">
              <a:hlinkClick r:id="rId5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97" y="6330113"/>
              <a:ext cx="303577" cy="308473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10472539" y="6307639"/>
              <a:ext cx="353418" cy="3534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pic>
          <p:nvPicPr>
            <p:cNvPr id="18" name="Picture 17">
              <a:hlinkClick r:id="rId7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7461" y="6330113"/>
              <a:ext cx="303577" cy="308473"/>
            </a:xfrm>
            <a:prstGeom prst="rect">
              <a:avLst/>
            </a:prstGeom>
          </p:spPr>
        </p:pic>
        <p:sp>
          <p:nvSpPr>
            <p:cNvPr id="19" name="Oval 18"/>
            <p:cNvSpPr/>
            <p:nvPr/>
          </p:nvSpPr>
          <p:spPr>
            <a:xfrm>
              <a:off x="10841804" y="6307639"/>
              <a:ext cx="353418" cy="3534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6724" y="6330112"/>
              <a:ext cx="303577" cy="308473"/>
            </a:xfrm>
            <a:prstGeom prst="rect">
              <a:avLst/>
            </a:prstGeom>
          </p:spPr>
        </p:pic>
        <p:sp>
          <p:nvSpPr>
            <p:cNvPr id="21" name="Oval 20"/>
            <p:cNvSpPr/>
            <p:nvPr/>
          </p:nvSpPr>
          <p:spPr>
            <a:xfrm>
              <a:off x="11217724" y="6307639"/>
              <a:ext cx="353418" cy="3534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pic>
          <p:nvPicPr>
            <p:cNvPr id="22" name="Picture 21">
              <a:hlinkClick r:id="rId11"/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6013" y="6330112"/>
              <a:ext cx="303577" cy="308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588140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899" y="1260018"/>
            <a:ext cx="6841021" cy="4601035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796" y="1260015"/>
            <a:ext cx="4358610" cy="4608973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342911" indent="0">
              <a:buNone/>
              <a:defRPr sz="1050"/>
            </a:lvl2pPr>
            <a:lvl3pPr marL="685823" indent="0">
              <a:buNone/>
              <a:defRPr sz="900"/>
            </a:lvl3pPr>
            <a:lvl4pPr marL="1028734" indent="0">
              <a:buNone/>
              <a:defRPr sz="750"/>
            </a:lvl4pPr>
            <a:lvl5pPr marL="1371646" indent="0">
              <a:buNone/>
              <a:defRPr sz="750"/>
            </a:lvl5pPr>
            <a:lvl6pPr marL="1714557" indent="0">
              <a:buNone/>
              <a:defRPr sz="750"/>
            </a:lvl6pPr>
            <a:lvl7pPr marL="2057469" indent="0">
              <a:buNone/>
              <a:defRPr sz="750"/>
            </a:lvl7pPr>
            <a:lvl8pPr marL="2400380" indent="0">
              <a:buNone/>
              <a:defRPr sz="750"/>
            </a:lvl8pPr>
            <a:lvl9pPr marL="2743291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91" y="6356353"/>
            <a:ext cx="274284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075" y="6356353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9479" y="6356353"/>
            <a:ext cx="2742843" cy="365125"/>
          </a:xfrm>
          <a:prstGeom prst="rect">
            <a:avLst/>
          </a:prstGeom>
        </p:spPr>
        <p:txBody>
          <a:bodyPr/>
          <a:lstStyle/>
          <a:p>
            <a:fld id="{187D694D-6E68-8941-B561-5014A33DEC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7419" y="261804"/>
            <a:ext cx="4358610" cy="86191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62903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19" y="261804"/>
            <a:ext cx="3931725" cy="96106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513" y="1359167"/>
            <a:ext cx="6582407" cy="4501883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342911" indent="0">
              <a:buNone/>
              <a:defRPr sz="2100"/>
            </a:lvl2pPr>
            <a:lvl3pPr marL="685823" indent="0">
              <a:buNone/>
              <a:defRPr sz="1800"/>
            </a:lvl3pPr>
            <a:lvl4pPr marL="1028734" indent="0">
              <a:buNone/>
              <a:defRPr sz="1500"/>
            </a:lvl4pPr>
            <a:lvl5pPr marL="1371646" indent="0">
              <a:buNone/>
              <a:defRPr sz="1500"/>
            </a:lvl5pPr>
            <a:lvl6pPr marL="1714557" indent="0">
              <a:buNone/>
              <a:defRPr sz="1500"/>
            </a:lvl6pPr>
            <a:lvl7pPr marL="2057469" indent="0">
              <a:buNone/>
              <a:defRPr sz="1500"/>
            </a:lvl7pPr>
            <a:lvl8pPr marL="2400380" indent="0">
              <a:buNone/>
              <a:defRPr sz="1500"/>
            </a:lvl8pPr>
            <a:lvl9pPr marL="2743291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794" y="1359170"/>
            <a:ext cx="4632274" cy="4509821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342911" indent="0">
              <a:buNone/>
              <a:defRPr sz="1050"/>
            </a:lvl2pPr>
            <a:lvl3pPr marL="685823" indent="0">
              <a:buNone/>
              <a:defRPr sz="900"/>
            </a:lvl3pPr>
            <a:lvl4pPr marL="1028734" indent="0">
              <a:buNone/>
              <a:defRPr sz="750"/>
            </a:lvl4pPr>
            <a:lvl5pPr marL="1371646" indent="0">
              <a:buNone/>
              <a:defRPr sz="750"/>
            </a:lvl5pPr>
            <a:lvl6pPr marL="1714557" indent="0">
              <a:buNone/>
              <a:defRPr sz="750"/>
            </a:lvl6pPr>
            <a:lvl7pPr marL="2057469" indent="0">
              <a:buNone/>
              <a:defRPr sz="750"/>
            </a:lvl7pPr>
            <a:lvl8pPr marL="2400380" indent="0">
              <a:buNone/>
              <a:defRPr sz="750"/>
            </a:lvl8pPr>
            <a:lvl9pPr marL="2743291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91" y="6356353"/>
            <a:ext cx="274284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075" y="6356353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9479" y="6356353"/>
            <a:ext cx="2742843" cy="365125"/>
          </a:xfrm>
          <a:prstGeom prst="rect">
            <a:avLst/>
          </a:prstGeom>
        </p:spPr>
        <p:txBody>
          <a:bodyPr/>
          <a:lstStyle/>
          <a:p>
            <a:fld id="{187D694D-6E68-8941-B561-5014A33DE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31371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18" y="254956"/>
            <a:ext cx="11467503" cy="4831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6353"/>
            <a:ext cx="274284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6353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6353"/>
            <a:ext cx="2742843" cy="365125"/>
          </a:xfrm>
          <a:prstGeom prst="rect">
            <a:avLst/>
          </a:prstGeom>
        </p:spPr>
        <p:txBody>
          <a:bodyPr/>
          <a:lstStyle/>
          <a:p>
            <a:fld id="{187D694D-6E68-8941-B561-5014A33DE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1717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128"/>
            <a:ext cx="3029704" cy="547381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648" y="365128"/>
            <a:ext cx="8108736" cy="5473815"/>
          </a:xfrm>
        </p:spPr>
        <p:txBody>
          <a:bodyPr vert="eaVert"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6353"/>
            <a:ext cx="274284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6353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6353"/>
            <a:ext cx="2742843" cy="365125"/>
          </a:xfrm>
          <a:prstGeom prst="rect">
            <a:avLst/>
          </a:prstGeom>
        </p:spPr>
        <p:txBody>
          <a:bodyPr/>
          <a:lstStyle/>
          <a:p>
            <a:fld id="{187D694D-6E68-8941-B561-5014A33DE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17266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80970735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74072" y="205620"/>
            <a:ext cx="11208408" cy="553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4072" y="1219200"/>
            <a:ext cx="11208408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00322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71" y="254000"/>
            <a:ext cx="11208408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8597267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7770260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4001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2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589308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3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footer_icon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8" y="6146805"/>
            <a:ext cx="587510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4071" y="254000"/>
            <a:ext cx="1120840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4071" y="1219200"/>
            <a:ext cx="1120840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399967" y="6324605"/>
            <a:ext cx="13144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/>
            <a:fld id="{87D6044F-B15A-44D3-9875-5894CAB55938}" type="slidenum">
              <a:rPr lang="en-US" sz="800">
                <a:solidFill>
                  <a:srgbClr val="595959"/>
                </a:solidFill>
              </a:rPr>
              <a:pPr eaLnBrk="1" hangingPunct="1"/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1030" name="Picture 10" descr="logo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438" y="6084888"/>
            <a:ext cx="1219041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1422218" y="6357943"/>
            <a:ext cx="178253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800">
                <a:solidFill>
                  <a:schemeClr val="bg1"/>
                </a:solidFill>
              </a:rPr>
              <a:t>© </a:t>
            </a:r>
            <a:r>
              <a:rPr lang="en-US" sz="800" err="1">
                <a:solidFill>
                  <a:schemeClr val="bg1"/>
                </a:solidFill>
              </a:rPr>
              <a:t>Sasken</a:t>
            </a:r>
            <a:r>
              <a:rPr lang="en-US" sz="800">
                <a:solidFill>
                  <a:schemeClr val="bg1"/>
                </a:solidFill>
              </a:rPr>
              <a:t> Communication Technologies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32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455613" indent="-225425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684213" indent="-227013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SzPct val="110000"/>
        <a:buFont typeface="Trebuchet MS" pitchFamily="34" charset="0"/>
        <a:buChar char="‐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904875" indent="-219075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chemeClr val="bg2"/>
        </a:buClr>
        <a:buChar char="o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1141413" indent="-234950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400">
          <a:solidFill>
            <a:schemeClr val="tx1"/>
          </a:solidFill>
          <a:latin typeface="+mn-lt"/>
          <a:ea typeface="MS PGothic" pitchFamily="34" charset="-128"/>
        </a:defRPr>
      </a:lvl5pPr>
      <a:lvl6pPr marL="1598613" indent="-234950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400">
          <a:solidFill>
            <a:schemeClr val="tx1"/>
          </a:solidFill>
          <a:latin typeface="+mn-lt"/>
        </a:defRPr>
      </a:lvl6pPr>
      <a:lvl7pPr marL="2055813" indent="-234950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400">
          <a:solidFill>
            <a:schemeClr val="tx1"/>
          </a:solidFill>
          <a:latin typeface="+mn-lt"/>
        </a:defRPr>
      </a:lvl7pPr>
      <a:lvl8pPr marL="2513013" indent="-234950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400">
          <a:solidFill>
            <a:schemeClr val="tx1"/>
          </a:solidFill>
          <a:latin typeface="+mn-lt"/>
        </a:defRPr>
      </a:lvl8pPr>
      <a:lvl9pPr marL="2970213" indent="-234950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footer_icon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8" y="6146805"/>
            <a:ext cx="587510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4071" y="254000"/>
            <a:ext cx="1120840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4071" y="1219200"/>
            <a:ext cx="1120840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399967" y="6324605"/>
            <a:ext cx="13144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/>
            <a:fld id="{87D6044F-B15A-44D3-9875-5894CAB55938}" type="slidenum">
              <a:rPr lang="en-US" sz="800">
                <a:solidFill>
                  <a:srgbClr val="595959"/>
                </a:solidFill>
              </a:rPr>
              <a:pPr eaLnBrk="1" hangingPunct="1"/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1030" name="Picture 10" descr="logo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438" y="6084888"/>
            <a:ext cx="1219041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1422218" y="6357943"/>
            <a:ext cx="178253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800">
                <a:solidFill>
                  <a:schemeClr val="bg1"/>
                </a:solidFill>
              </a:rPr>
              <a:t>© </a:t>
            </a:r>
            <a:r>
              <a:rPr lang="en-US" sz="800" err="1">
                <a:solidFill>
                  <a:schemeClr val="bg1"/>
                </a:solidFill>
              </a:rPr>
              <a:t>Sasken</a:t>
            </a:r>
            <a:r>
              <a:rPr lang="en-US" sz="800">
                <a:solidFill>
                  <a:schemeClr val="bg1"/>
                </a:solidFill>
              </a:rPr>
              <a:t> Communication Technologies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455613" indent="-225425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684213" indent="-227013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SzPct val="110000"/>
        <a:buFont typeface="Trebuchet MS" pitchFamily="34" charset="0"/>
        <a:buChar char="‐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904875" indent="-219075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chemeClr val="bg2"/>
        </a:buClr>
        <a:buChar char="o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1141413" indent="-234950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400">
          <a:solidFill>
            <a:schemeClr val="tx1"/>
          </a:solidFill>
          <a:latin typeface="+mn-lt"/>
          <a:ea typeface="MS PGothic" pitchFamily="34" charset="-128"/>
        </a:defRPr>
      </a:lvl5pPr>
      <a:lvl6pPr marL="1598613" indent="-234950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400">
          <a:solidFill>
            <a:schemeClr val="tx1"/>
          </a:solidFill>
          <a:latin typeface="+mn-lt"/>
        </a:defRPr>
      </a:lvl6pPr>
      <a:lvl7pPr marL="2055813" indent="-234950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400">
          <a:solidFill>
            <a:schemeClr val="tx1"/>
          </a:solidFill>
          <a:latin typeface="+mn-lt"/>
        </a:defRPr>
      </a:lvl7pPr>
      <a:lvl8pPr marL="2513013" indent="-234950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400">
          <a:solidFill>
            <a:schemeClr val="tx1"/>
          </a:solidFill>
          <a:latin typeface="+mn-lt"/>
        </a:defRPr>
      </a:lvl8pPr>
      <a:lvl9pPr marL="2970213" indent="-234950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2200"/>
            <a:ext cx="12190413" cy="6858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4071" y="304800"/>
            <a:ext cx="11208408" cy="55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0947" rIns="121893" bIns="60947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kern="0" dirty="0"/>
              <a:t>Inner page heading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4071" y="1219200"/>
            <a:ext cx="1120840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0947" rIns="121893" bIns="609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1582780" y="6441224"/>
            <a:ext cx="13144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r" eaLnBrk="1" hangingPunct="1"/>
            <a:fld id="{87D6044F-B15A-44D3-9875-5894CAB55938}" type="slidenum">
              <a:rPr lang="en-US" sz="800">
                <a:solidFill>
                  <a:schemeClr val="bg1"/>
                </a:solidFill>
              </a:rPr>
              <a:pPr algn="r" eaLnBrk="1" hangingPunct="1"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120458" y="6540500"/>
            <a:ext cx="194925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r" eaLnBrk="1" hangingPunct="1"/>
            <a:r>
              <a:rPr lang="en-US" sz="700">
                <a:solidFill>
                  <a:schemeClr val="bg1"/>
                </a:solidFill>
              </a:rPr>
              <a:t>SOLVING BUSINESS PROBLEMS. AIDING GROWTH.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3" y="6330280"/>
            <a:ext cx="761901" cy="317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87273" y="713740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4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8C0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5pPr>
      <a:lvl6pPr marL="609651"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</a:defRPr>
      </a:lvl6pPr>
      <a:lvl7pPr marL="1219302"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</a:defRPr>
      </a:lvl7pPr>
      <a:lvl8pPr marL="1828953"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</a:defRPr>
      </a:lvl8pPr>
      <a:lvl9pPr marL="2438603"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</a:defRPr>
      </a:lvl9pPr>
    </p:titleStyle>
    <p:bodyStyle>
      <a:lvl1pPr marL="304826" indent="-304826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MS PGothic" pitchFamily="34" charset="-128"/>
          <a:cs typeface="ＭＳ Ｐゴシック" charset="0"/>
        </a:defRPr>
      </a:lvl1pPr>
      <a:lvl2pPr marL="607534" indent="-300592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MS PGothic" pitchFamily="34" charset="-128"/>
        </a:defRPr>
      </a:lvl2pPr>
      <a:lvl3pPr marL="912360" indent="-302710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SzPct val="110000"/>
        <a:buFont typeface="Trebuchet MS" pitchFamily="34" charset="0"/>
        <a:buChar char="‐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MS PGothic" pitchFamily="34" charset="-128"/>
        </a:defRPr>
      </a:lvl3pPr>
      <a:lvl4pPr marL="1206600" indent="-292125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chemeClr val="bg2"/>
        </a:buClr>
        <a:buChar char="o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MS PGothic" pitchFamily="34" charset="-128"/>
        </a:defRPr>
      </a:lvl4pPr>
      <a:lvl5pPr marL="1522011" indent="-313293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MS PGothic" pitchFamily="34" charset="-128"/>
        </a:defRPr>
      </a:lvl5pPr>
      <a:lvl6pPr marL="2131661" indent="-313293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901">
          <a:solidFill>
            <a:schemeClr val="tx1"/>
          </a:solidFill>
          <a:latin typeface="+mn-lt"/>
        </a:defRPr>
      </a:lvl6pPr>
      <a:lvl7pPr marL="2741312" indent="-313293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901">
          <a:solidFill>
            <a:schemeClr val="tx1"/>
          </a:solidFill>
          <a:latin typeface="+mn-lt"/>
        </a:defRPr>
      </a:lvl7pPr>
      <a:lvl8pPr marL="3350964" indent="-313293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901">
          <a:solidFill>
            <a:schemeClr val="tx1"/>
          </a:solidFill>
          <a:latin typeface="+mn-lt"/>
        </a:defRPr>
      </a:lvl8pPr>
      <a:lvl9pPr marL="3960614" indent="-313293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90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51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302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53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603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54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905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55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207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footer_icon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8" y="6146804"/>
            <a:ext cx="5875102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4071" y="251786"/>
            <a:ext cx="11208408" cy="46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08" rIns="91416" bIns="4570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4071" y="1219200"/>
            <a:ext cx="1120840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08" rIns="91416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399967" y="6324609"/>
            <a:ext cx="13144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/>
            <a:fld id="{87D6044F-B15A-44D3-9875-5894CAB55938}" type="slidenum">
              <a:rPr lang="en-US" sz="800">
                <a:solidFill>
                  <a:srgbClr val="595959"/>
                </a:solidFill>
              </a:rPr>
              <a:pPr eaLnBrk="1" hangingPunct="1"/>
              <a:t>‹#›</a:t>
            </a:fld>
            <a:endParaRPr lang="en-US" sz="800" dirty="0">
              <a:solidFill>
                <a:srgbClr val="595959"/>
              </a:solidFill>
            </a:endParaRPr>
          </a:p>
        </p:txBody>
      </p:sp>
      <p:pic>
        <p:nvPicPr>
          <p:cNvPr id="1030" name="Picture 10" descr="logo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438" y="6084891"/>
            <a:ext cx="1219041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1422226" y="6357947"/>
            <a:ext cx="178253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800" dirty="0">
                <a:solidFill>
                  <a:srgbClr val="FFFFFF"/>
                </a:solidFill>
              </a:rPr>
              <a:t>© Sasken Communication Technologies</a:t>
            </a:r>
          </a:p>
        </p:txBody>
      </p:sp>
    </p:spTree>
    <p:extLst>
      <p:ext uri="{BB962C8B-B14F-4D97-AF65-F5344CB8AC3E}">
        <p14:creationId xmlns="" xmlns:p14="http://schemas.microsoft.com/office/powerpoint/2010/main" val="177586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5pPr>
      <a:lvl6pPr marL="457083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</a:defRPr>
      </a:lvl6pPr>
      <a:lvl7pPr marL="914163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</a:defRPr>
      </a:lvl7pPr>
      <a:lvl8pPr marL="1371246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</a:defRPr>
      </a:lvl8pPr>
      <a:lvl9pPr marL="1828326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95AA8"/>
          </a:solidFill>
          <a:latin typeface="Trebuchet MS" pitchFamily="34" charset="0"/>
        </a:defRPr>
      </a:lvl9pPr>
    </p:titleStyle>
    <p:bodyStyle>
      <a:lvl1pPr marL="228541" indent="-228541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455494" indent="-225366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684036" indent="-226956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SzPct val="110000"/>
        <a:buFont typeface="Trebuchet MS" pitchFamily="34" charset="0"/>
        <a:buChar char="‐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904641" indent="-219018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chemeClr val="bg2"/>
        </a:buClr>
        <a:buChar char="o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1141118" indent="-234889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400">
          <a:solidFill>
            <a:schemeClr val="tx1"/>
          </a:solidFill>
          <a:latin typeface="+mn-lt"/>
          <a:ea typeface="MS PGothic" pitchFamily="34" charset="-128"/>
        </a:defRPr>
      </a:lvl5pPr>
      <a:lvl6pPr marL="1598198" indent="-234889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400">
          <a:solidFill>
            <a:schemeClr val="tx1"/>
          </a:solidFill>
          <a:latin typeface="+mn-lt"/>
        </a:defRPr>
      </a:lvl6pPr>
      <a:lvl7pPr marL="2055280" indent="-234889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400">
          <a:solidFill>
            <a:schemeClr val="tx1"/>
          </a:solidFill>
          <a:latin typeface="+mn-lt"/>
        </a:defRPr>
      </a:lvl7pPr>
      <a:lvl8pPr marL="2512362" indent="-234889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400">
          <a:solidFill>
            <a:schemeClr val="tx1"/>
          </a:solidFill>
          <a:latin typeface="+mn-lt"/>
        </a:defRPr>
      </a:lvl8pPr>
      <a:lvl9pPr marL="2969443" indent="-234889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3" algn="l" defTabSz="914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3" algn="l" defTabSz="914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46" algn="l" defTabSz="914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26" algn="l" defTabSz="914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08" algn="l" defTabSz="914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89" algn="l" defTabSz="914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70" algn="l" defTabSz="914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52" algn="l" defTabSz="914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72200"/>
            <a:ext cx="12190413" cy="6858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4071" y="304800"/>
            <a:ext cx="11208408" cy="55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0947" rIns="121893" bIns="60947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kern="0" dirty="0"/>
              <a:t>Inner page heading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4071" y="1219200"/>
            <a:ext cx="1120840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0947" rIns="121893" bIns="609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1579428" y="6447280"/>
            <a:ext cx="13479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r" eaLnBrk="1" hangingPunct="1"/>
            <a:fld id="{87D6044F-B15A-44D3-9875-5894CAB55938}" type="slidenum">
              <a:rPr lang="en-US" sz="800">
                <a:solidFill>
                  <a:schemeClr val="bg1"/>
                </a:solidFill>
              </a:rPr>
              <a:pPr algn="r" eaLnBrk="1" hangingPunct="1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2" y="6330279"/>
            <a:ext cx="761901" cy="317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87272" y="71374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67785" y="6447280"/>
            <a:ext cx="145484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800" dirty="0">
                <a:solidFill>
                  <a:schemeClr val="bg1"/>
                </a:solidFill>
              </a:rPr>
              <a:t>© </a:t>
            </a:r>
            <a:r>
              <a:rPr lang="en-US" sz="800" dirty="0" err="1">
                <a:solidFill>
                  <a:schemeClr val="bg1"/>
                </a:solidFill>
              </a:rPr>
              <a:t>Sasken</a:t>
            </a:r>
            <a:r>
              <a:rPr lang="en-US" sz="800" dirty="0">
                <a:solidFill>
                  <a:schemeClr val="bg1"/>
                </a:solidFill>
              </a:rPr>
              <a:t> Technologies Limited</a:t>
            </a:r>
          </a:p>
        </p:txBody>
      </p:sp>
    </p:spTree>
    <p:extLst>
      <p:ext uri="{BB962C8B-B14F-4D97-AF65-F5344CB8AC3E}">
        <p14:creationId xmlns="" xmlns:p14="http://schemas.microsoft.com/office/powerpoint/2010/main" val="65061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8C0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5pPr>
      <a:lvl6pPr marL="609651"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</a:defRPr>
      </a:lvl6pPr>
      <a:lvl7pPr marL="1219302"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</a:defRPr>
      </a:lvl7pPr>
      <a:lvl8pPr marL="1828953"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</a:defRPr>
      </a:lvl8pPr>
      <a:lvl9pPr marL="2438603"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</a:defRPr>
      </a:lvl9pPr>
    </p:titleStyle>
    <p:bodyStyle>
      <a:lvl1pPr marL="304826" indent="-304826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MS PGothic" pitchFamily="34" charset="-128"/>
          <a:cs typeface="ＭＳ Ｐゴシック" charset="0"/>
        </a:defRPr>
      </a:lvl1pPr>
      <a:lvl2pPr marL="607534" indent="-300592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MS PGothic" pitchFamily="34" charset="-128"/>
        </a:defRPr>
      </a:lvl2pPr>
      <a:lvl3pPr marL="912360" indent="-302710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SzPct val="110000"/>
        <a:buFont typeface="Trebuchet MS" pitchFamily="34" charset="0"/>
        <a:buChar char="‐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MS PGothic" pitchFamily="34" charset="-128"/>
        </a:defRPr>
      </a:lvl3pPr>
      <a:lvl4pPr marL="1206600" indent="-292125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chemeClr val="bg2"/>
        </a:buClr>
        <a:buChar char="o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MS PGothic" pitchFamily="34" charset="-128"/>
        </a:defRPr>
      </a:lvl4pPr>
      <a:lvl5pPr marL="1522011" indent="-313293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MS PGothic" pitchFamily="34" charset="-128"/>
        </a:defRPr>
      </a:lvl5pPr>
      <a:lvl6pPr marL="2131661" indent="-313293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901">
          <a:solidFill>
            <a:schemeClr val="tx1"/>
          </a:solidFill>
          <a:latin typeface="+mn-lt"/>
        </a:defRPr>
      </a:lvl6pPr>
      <a:lvl7pPr marL="2741312" indent="-313293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901">
          <a:solidFill>
            <a:schemeClr val="tx1"/>
          </a:solidFill>
          <a:latin typeface="+mn-lt"/>
        </a:defRPr>
      </a:lvl7pPr>
      <a:lvl8pPr marL="3350964" indent="-313293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901">
          <a:solidFill>
            <a:schemeClr val="tx1"/>
          </a:solidFill>
          <a:latin typeface="+mn-lt"/>
        </a:defRPr>
      </a:lvl8pPr>
      <a:lvl9pPr marL="3960614" indent="-313293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90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51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302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53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603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54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905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55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207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817862"/>
            <a:ext cx="12203597" cy="74084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795" y="1123721"/>
            <a:ext cx="11352126" cy="472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7417" y="254956"/>
            <a:ext cx="11054905" cy="483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297418" y="6457953"/>
            <a:ext cx="5365436" cy="2647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75" dirty="0">
                <a:solidFill>
                  <a:srgbClr val="ED5339"/>
                </a:solidFill>
              </a:rPr>
              <a:t>www.sasken.com</a:t>
            </a:r>
            <a:r>
              <a:rPr lang="en-US" sz="675" dirty="0"/>
              <a:t>  |  Copyright Sasken Technologies Ltd.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820644" y="6510779"/>
            <a:ext cx="120226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ctr" eaLnBrk="1" hangingPunct="1"/>
            <a:fld id="{87D6044F-B15A-44D3-9875-5894CAB55938}" type="slidenum">
              <a:rPr lang="en-US" sz="750">
                <a:solidFill>
                  <a:srgbClr val="423191"/>
                </a:solidFill>
              </a:rPr>
              <a:pPr algn="ctr" eaLnBrk="1" hangingPunct="1"/>
              <a:t>‹#›</a:t>
            </a:fld>
            <a:endParaRPr lang="en-US" sz="750" dirty="0">
              <a:solidFill>
                <a:srgbClr val="423191"/>
              </a:solidFill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="" xmlns:a16="http://schemas.microsoft.com/office/drawing/2014/main" id="{DF7F7857-E872-46B5-BF5E-8F0001FFC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2563" y="6447283"/>
            <a:ext cx="141865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</a:rPr>
              <a:t>© </a:t>
            </a:r>
            <a:r>
              <a:rPr lang="en-US" sz="800" dirty="0" err="1">
                <a:solidFill>
                  <a:srgbClr val="FFFFFF"/>
                </a:solidFill>
              </a:rPr>
              <a:t>Sasken</a:t>
            </a:r>
            <a:r>
              <a:rPr lang="en-US" sz="800" dirty="0">
                <a:solidFill>
                  <a:srgbClr val="FFFFFF"/>
                </a:solidFill>
              </a:rPr>
              <a:t> Technologies Limited</a:t>
            </a:r>
          </a:p>
        </p:txBody>
      </p:sp>
    </p:spTree>
    <p:extLst>
      <p:ext uri="{BB962C8B-B14F-4D97-AF65-F5344CB8AC3E}">
        <p14:creationId xmlns="" xmlns:p14="http://schemas.microsoft.com/office/powerpoint/2010/main" val="326527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</p:sldLayoutIdLst>
  <p:txStyles>
    <p:titleStyle>
      <a:lvl1pPr algn="l" defTabSz="685823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rgbClr val="423191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6" indent="-171456" algn="l" defTabSz="685823" rtl="0" eaLnBrk="1" latinLnBrk="0" hangingPunct="1">
        <a:lnSpc>
          <a:spcPct val="90000"/>
        </a:lnSpc>
        <a:spcBef>
          <a:spcPts val="750"/>
        </a:spcBef>
        <a:buClr>
          <a:srgbClr val="ED5339"/>
        </a:buClr>
        <a:buFont typeface="Arial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67" indent="-171456" algn="l" defTabSz="685823" rtl="0" eaLnBrk="1" latinLnBrk="0" hangingPunct="1">
        <a:lnSpc>
          <a:spcPct val="90000"/>
        </a:lnSpc>
        <a:spcBef>
          <a:spcPts val="375"/>
        </a:spcBef>
        <a:buClr>
          <a:srgbClr val="ED5339"/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79" indent="-171456" algn="l" defTabSz="685823" rtl="0" eaLnBrk="1" latinLnBrk="0" hangingPunct="1">
        <a:lnSpc>
          <a:spcPct val="90000"/>
        </a:lnSpc>
        <a:spcBef>
          <a:spcPts val="375"/>
        </a:spcBef>
        <a:buClr>
          <a:srgbClr val="ED5339"/>
        </a:buClr>
        <a:buFont typeface="Arial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90" indent="-171456" algn="l" defTabSz="685823" rtl="0" eaLnBrk="1" latinLnBrk="0" hangingPunct="1">
        <a:lnSpc>
          <a:spcPct val="90000"/>
        </a:lnSpc>
        <a:spcBef>
          <a:spcPts val="375"/>
        </a:spcBef>
        <a:buClr>
          <a:srgbClr val="ED5339"/>
        </a:buClr>
        <a:buFont typeface="Arial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101" indent="-171456" algn="l" defTabSz="685823" rtl="0" eaLnBrk="1" latinLnBrk="0" hangingPunct="1">
        <a:lnSpc>
          <a:spcPct val="90000"/>
        </a:lnSpc>
        <a:spcBef>
          <a:spcPts val="375"/>
        </a:spcBef>
        <a:buClr>
          <a:srgbClr val="ED5339"/>
        </a:buClr>
        <a:buFont typeface="Arial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6013" indent="-171456" algn="l" defTabSz="68582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24" indent="-171456" algn="l" defTabSz="68582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36" indent="-171456" algn="l" defTabSz="68582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47" indent="-171456" algn="l" defTabSz="68582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1" algn="l" defTabSz="68582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3" algn="l" defTabSz="68582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4" algn="l" defTabSz="68582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46" algn="l" defTabSz="68582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57" algn="l" defTabSz="68582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69" algn="l" defTabSz="68582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80" algn="l" defTabSz="68582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91" algn="l" defTabSz="68582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66" y="3429000"/>
            <a:ext cx="11208408" cy="553972"/>
          </a:xfrm>
        </p:spPr>
        <p:txBody>
          <a:bodyPr/>
          <a:lstStyle/>
          <a:p>
            <a:r>
              <a:rPr lang="en-US" dirty="0" smtClean="0"/>
              <a:t>Learning's </a:t>
            </a:r>
            <a:r>
              <a:rPr lang="en-US" dirty="0" smtClean="0"/>
              <a:t>and Progress.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474071" y="4797152"/>
            <a:ext cx="11208408" cy="114644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10440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72" y="152827"/>
            <a:ext cx="11208406" cy="553900"/>
          </a:xfrm>
        </p:spPr>
        <p:txBody>
          <a:bodyPr/>
          <a:lstStyle/>
          <a:p>
            <a:r>
              <a:rPr lang="en-US" dirty="0"/>
              <a:t>Goals Framework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51606" y="1676400"/>
            <a:ext cx="1599992" cy="609521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lnSpc>
                <a:spcPct val="130000"/>
              </a:lnSpc>
            </a:pPr>
            <a:r>
              <a:rPr lang="en-US" sz="1600" b="1" dirty="0"/>
              <a:t>Vision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7806" y="3048000"/>
            <a:ext cx="1599992" cy="685711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lnSpc>
                <a:spcPct val="130000"/>
              </a:lnSpc>
            </a:pPr>
            <a:r>
              <a:rPr lang="en-US" sz="1600" b="1" dirty="0"/>
              <a:t>Focus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7806" y="4648200"/>
            <a:ext cx="1599992" cy="685711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lnSpc>
                <a:spcPct val="130000"/>
              </a:lnSpc>
            </a:pPr>
            <a:r>
              <a:rPr lang="en-US" sz="1600" b="1" dirty="0"/>
              <a:t>Goals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742406" y="1600200"/>
            <a:ext cx="9178664" cy="609521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lnSpc>
                <a:spcPct val="130000"/>
              </a:lnSpc>
            </a:pPr>
            <a:r>
              <a:rPr lang="en-US" dirty="0" smtClean="0"/>
              <a:t>Understand All the services and frameworks used in Cookbook and add a </a:t>
            </a:r>
            <a:r>
              <a:rPr lang="en-US" dirty="0" smtClean="0"/>
              <a:t>new feature </a:t>
            </a:r>
            <a:r>
              <a:rPr lang="en-US" dirty="0" smtClean="0"/>
              <a:t>to it. 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>
            <a:off x="2132806" y="3124200"/>
            <a:ext cx="457140" cy="525119"/>
          </a:xfrm>
          <a:prstGeom prst="rightArrow">
            <a:avLst/>
          </a:prstGeom>
          <a:solidFill>
            <a:srgbClr val="8BC1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lnSpc>
                <a:spcPct val="130000"/>
              </a:lnSpc>
            </a:pPr>
            <a:endParaRPr lang="en-US"/>
          </a:p>
        </p:txBody>
      </p:sp>
      <p:sp>
        <p:nvSpPr>
          <p:cNvPr id="32" name="Right Arrow 31"/>
          <p:cNvSpPr/>
          <p:nvPr/>
        </p:nvSpPr>
        <p:spPr bwMode="auto">
          <a:xfrm>
            <a:off x="2132806" y="4724400"/>
            <a:ext cx="457140" cy="525119"/>
          </a:xfrm>
          <a:prstGeom prst="rightArrow">
            <a:avLst/>
          </a:prstGeom>
          <a:solidFill>
            <a:srgbClr val="8BC1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lnSpc>
                <a:spcPct val="130000"/>
              </a:lnSpc>
            </a:pPr>
            <a:endParaRPr lang="en-US"/>
          </a:p>
        </p:txBody>
      </p:sp>
      <p:sp>
        <p:nvSpPr>
          <p:cNvPr id="34" name="Right Arrow 33"/>
          <p:cNvSpPr/>
          <p:nvPr/>
        </p:nvSpPr>
        <p:spPr bwMode="auto">
          <a:xfrm>
            <a:off x="2056606" y="1676400"/>
            <a:ext cx="457140" cy="525119"/>
          </a:xfrm>
          <a:prstGeom prst="rightArrow">
            <a:avLst/>
          </a:prstGeom>
          <a:solidFill>
            <a:srgbClr val="8BC1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lnSpc>
                <a:spcPct val="130000"/>
              </a:lnSpc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 bwMode="auto">
          <a:xfrm>
            <a:off x="2818606" y="3048000"/>
            <a:ext cx="9178664" cy="609521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lnSpc>
                <a:spcPct val="130000"/>
              </a:lnSpc>
            </a:pPr>
            <a:r>
              <a:rPr lang="en-US" dirty="0" smtClean="0"/>
              <a:t>Learning all the technologies needed for cookbook and to be able to write production style code. 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 bwMode="auto">
          <a:xfrm>
            <a:off x="2818606" y="4572000"/>
            <a:ext cx="9178664" cy="609521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lnSpc>
                <a:spcPct val="130000"/>
              </a:lnSpc>
            </a:pPr>
            <a:r>
              <a:rPr lang="en-US" dirty="0" smtClean="0"/>
              <a:t>To be able to finish the feature integration to cookbook by the end of Feb.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004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74072" y="104449"/>
            <a:ext cx="11208407" cy="553900"/>
          </a:xfrm>
        </p:spPr>
        <p:txBody>
          <a:bodyPr/>
          <a:lstStyle/>
          <a:p>
            <a:r>
              <a:rPr lang="en-US" b="1" dirty="0" smtClean="0"/>
              <a:t>Activity</a:t>
            </a:r>
            <a:r>
              <a:rPr lang="en-US" dirty="0" smtClean="0"/>
              <a:t> </a:t>
            </a:r>
            <a:r>
              <a:rPr lang="en-US" b="1" dirty="0" smtClean="0"/>
              <a:t>chart</a:t>
            </a:r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37874162"/>
              </p:ext>
            </p:extLst>
          </p:nvPr>
        </p:nvGraphicFramePr>
        <p:xfrm>
          <a:off x="304760" y="686157"/>
          <a:ext cx="9733937" cy="2773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8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3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047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8243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121904" marR="121904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Week1</a:t>
                      </a:r>
                      <a:endParaRPr lang="en-US" sz="1400" b="1" dirty="0"/>
                    </a:p>
                  </a:txBody>
                  <a:tcPr marL="121904" marR="121904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Week2</a:t>
                      </a:r>
                      <a:endParaRPr lang="en-US" b="1" dirty="0"/>
                    </a:p>
                  </a:txBody>
                  <a:tcPr marL="121904" marR="121904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Week3</a:t>
                      </a:r>
                      <a:endParaRPr lang="en-US" b="1" dirty="0"/>
                    </a:p>
                  </a:txBody>
                  <a:tcPr marL="121904" marR="121904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42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Learning's</a:t>
                      </a:r>
                      <a:endParaRPr lang="en-US" b="1" dirty="0"/>
                    </a:p>
                  </a:txBody>
                  <a:tcPr marL="121904" marR="121904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CSharp</a:t>
                      </a:r>
                      <a:endParaRPr lang="en-US" b="1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Basics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OOP’s concepts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Attributes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Delegates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Exceptions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Multi</a:t>
                      </a:r>
                      <a:r>
                        <a:rPr lang="en-US" baseline="0" dirty="0" smtClean="0"/>
                        <a:t> Threading</a:t>
                      </a:r>
                      <a:endParaRPr lang="en-US" dirty="0"/>
                    </a:p>
                  </a:txBody>
                  <a:tcPr marL="121904" marR="121904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Wpf</a:t>
                      </a:r>
                      <a:endParaRPr lang="en-US" b="1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dirty="0" smtClean="0"/>
                        <a:t>Basics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dirty="0" smtClean="0"/>
                        <a:t>XAML</a:t>
                      </a:r>
                      <a:r>
                        <a:rPr lang="en-US" b="0" baseline="0" dirty="0" smtClean="0"/>
                        <a:t> Intro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baseline="0" dirty="0" smtClean="0"/>
                        <a:t>Styles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baseline="0" dirty="0" smtClean="0"/>
                        <a:t>Triggers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baseline="0" dirty="0" smtClean="0"/>
                        <a:t>Layouts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baseline="0" dirty="0" smtClean="0"/>
                        <a:t>MVVM Pattern</a:t>
                      </a:r>
                      <a:endParaRPr lang="en-US" b="0" dirty="0" smtClean="0"/>
                    </a:p>
                  </a:txBody>
                  <a:tcPr marL="121904" marR="121904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.NET</a:t>
                      </a:r>
                      <a:r>
                        <a:rPr lang="en-US" b="1" baseline="0" dirty="0" smtClean="0"/>
                        <a:t> Web </a:t>
                      </a:r>
                      <a:r>
                        <a:rPr lang="en-US" b="1" baseline="0" dirty="0" err="1" smtClean="0"/>
                        <a:t>Api</a:t>
                      </a:r>
                      <a:endParaRPr lang="en-US" b="1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Definitions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GPPD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Implementation of GPPD</a:t>
                      </a:r>
                    </a:p>
                  </a:txBody>
                  <a:tcPr marL="121904" marR="121904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349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Implementation</a:t>
                      </a:r>
                      <a:endParaRPr lang="en-US" sz="12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console applications to implement</a:t>
                      </a:r>
                    </a:p>
                    <a:p>
                      <a:r>
                        <a:rPr lang="en-US" baseline="0" dirty="0" smtClean="0"/>
                        <a:t> all the concepts.</a:t>
                      </a:r>
                      <a:endParaRPr lang="en-US" dirty="0"/>
                    </a:p>
                  </a:txBody>
                  <a:tcPr marL="121904" marR="121904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Added a Page into</a:t>
                      </a:r>
                      <a:r>
                        <a:rPr lang="en-US" baseline="0" dirty="0" smtClean="0"/>
                        <a:t> cookbook to add user vehicles using MVVM pattern.</a:t>
                      </a:r>
                      <a:endParaRPr lang="en-US" dirty="0"/>
                    </a:p>
                  </a:txBody>
                  <a:tcPr marL="121904" marR="121904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</a:t>
                      </a:r>
                      <a:r>
                        <a:rPr lang="en-US" baseline="0" dirty="0" smtClean="0"/>
                        <a:t> web </a:t>
                      </a:r>
                      <a:r>
                        <a:rPr lang="en-US" baseline="0" dirty="0" err="1" smtClean="0"/>
                        <a:t>Api’s</a:t>
                      </a:r>
                      <a:r>
                        <a:rPr lang="en-US" baseline="0" dirty="0" smtClean="0"/>
                        <a:t> to perform CRUD operations in </a:t>
                      </a:r>
                      <a:r>
                        <a:rPr lang="en-US" baseline="0" dirty="0" err="1" smtClean="0"/>
                        <a:t>ASP.Net</a:t>
                      </a:r>
                      <a:r>
                        <a:rPr lang="en-US" baseline="0" dirty="0" smtClean="0"/>
                        <a:t> Project using SQL DB.</a:t>
                      </a:r>
                      <a:endParaRPr lang="en-US" dirty="0"/>
                    </a:p>
                  </a:txBody>
                  <a:tcPr marL="121904" marR="121904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9616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74072" y="104449"/>
            <a:ext cx="11208407" cy="5539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Goals (To be completed by the end of Feb)</a:t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alt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56406" y="1219200"/>
            <a:ext cx="86844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Good Understanding on WCF.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Learning Entity Framework.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Making sure production </a:t>
            </a:r>
            <a:r>
              <a:rPr lang="en-US" sz="2000" dirty="0" smtClean="0"/>
              <a:t>standards </a:t>
            </a:r>
            <a:r>
              <a:rPr lang="en-US" sz="2000" dirty="0" smtClean="0"/>
              <a:t>are maintained while writing the codes.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Completion of the </a:t>
            </a:r>
            <a:r>
              <a:rPr lang="en-US" sz="2000" smtClean="0"/>
              <a:t>task </a:t>
            </a:r>
            <a:r>
              <a:rPr lang="en-US" sz="2000" smtClean="0"/>
              <a:t>.(That </a:t>
            </a:r>
            <a:r>
              <a:rPr lang="en-US" sz="2000" dirty="0" smtClean="0"/>
              <a:t>is to add a page where user can enter the new vehicles details and then updating the data base for </a:t>
            </a:r>
            <a:r>
              <a:rPr lang="en-US" sz="2000" smtClean="0"/>
              <a:t>the </a:t>
            </a:r>
            <a:r>
              <a:rPr lang="en-US" sz="2000" smtClean="0"/>
              <a:t>same).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49616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Learning's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6406" y="1219200"/>
            <a:ext cx="868441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Went through cookbook and understood the technologies needed and their exact position of implementation.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Software's and dependencies needed for cookbook.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Standards and patters to be followed to develop a product.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4209767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66" y="3429000"/>
            <a:ext cx="11208408" cy="553972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474071" y="4797152"/>
            <a:ext cx="11208408" cy="114644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3220436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395AA8"/>
      </a:dk2>
      <a:lt2>
        <a:srgbClr val="395AA8"/>
      </a:lt2>
      <a:accent1>
        <a:srgbClr val="4D90D7"/>
      </a:accent1>
      <a:accent2>
        <a:srgbClr val="D75554"/>
      </a:accent2>
      <a:accent3>
        <a:srgbClr val="FFFFFF"/>
      </a:accent3>
      <a:accent4>
        <a:srgbClr val="000000"/>
      </a:accent4>
      <a:accent5>
        <a:srgbClr val="B2C6E8"/>
      </a:accent5>
      <a:accent6>
        <a:srgbClr val="C34C4B"/>
      </a:accent6>
      <a:hlink>
        <a:srgbClr val="4D90D7"/>
      </a:hlink>
      <a:folHlink>
        <a:srgbClr val="8BC1EA"/>
      </a:folHlink>
    </a:clrScheme>
    <a:fontScheme name="blank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BC1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BC1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395AA8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0000"/>
        </a:dk2>
        <a:lt2>
          <a:srgbClr val="395AA8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CE4C5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0000"/>
        </a:dk2>
        <a:lt2>
          <a:srgbClr val="395AA8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CE4C51"/>
        </a:hlink>
        <a:folHlink>
          <a:srgbClr val="E6BE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">
  <a:themeElements>
    <a:clrScheme name="">
      <a:dk1>
        <a:srgbClr val="000000"/>
      </a:dk1>
      <a:lt1>
        <a:srgbClr val="FFFFFF"/>
      </a:lt1>
      <a:dk2>
        <a:srgbClr val="395AA8"/>
      </a:dk2>
      <a:lt2>
        <a:srgbClr val="395AA8"/>
      </a:lt2>
      <a:accent1>
        <a:srgbClr val="4D90D7"/>
      </a:accent1>
      <a:accent2>
        <a:srgbClr val="D75554"/>
      </a:accent2>
      <a:accent3>
        <a:srgbClr val="FFFFFF"/>
      </a:accent3>
      <a:accent4>
        <a:srgbClr val="000000"/>
      </a:accent4>
      <a:accent5>
        <a:srgbClr val="B2C6E8"/>
      </a:accent5>
      <a:accent6>
        <a:srgbClr val="C34C4B"/>
      </a:accent6>
      <a:hlink>
        <a:srgbClr val="4D90D7"/>
      </a:hlink>
      <a:folHlink>
        <a:srgbClr val="8BC1EA"/>
      </a:folHlink>
    </a:clrScheme>
    <a:fontScheme name="blank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BC1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BC1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395AA8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0000"/>
        </a:dk2>
        <a:lt2>
          <a:srgbClr val="395AA8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CE4C5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0000"/>
        </a:dk2>
        <a:lt2>
          <a:srgbClr val="395AA8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CE4C51"/>
        </a:hlink>
        <a:folHlink>
          <a:srgbClr val="E6BE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FBC15D"/>
    </a:custClr>
    <a:custClr name="Custom Color 2">
      <a:srgbClr val="F6965F"/>
    </a:custClr>
    <a:custClr name="Custom Color 3">
      <a:srgbClr val="3DBEA5"/>
    </a:custClr>
    <a:custClr name="Custom Color 4">
      <a:srgbClr val="86C541"/>
    </a:custClr>
    <a:custClr name="Custom Color 5">
      <a:srgbClr val="455C8B"/>
    </a:custClr>
    <a:custClr name="Custom Color 6">
      <a:srgbClr val="0099CC"/>
    </a:custClr>
    <a:custClr name="Custom Color 7">
      <a:srgbClr val="F36F24"/>
    </a:custClr>
    <a:custClr name="Custom Color 8">
      <a:srgbClr val="FAA71C"/>
    </a:custClr>
    <a:custClr name="Custom Color 9">
      <a:srgbClr val="00B0F0"/>
    </a:custClr>
    <a:custClr name="Custom Color 10">
      <a:srgbClr val="00AA89"/>
    </a:custClr>
    <a:custClr name="Custom Color 11">
      <a:srgbClr val="7F7F7F"/>
    </a:custClr>
    <a:custClr name="Custom Color 12">
      <a:srgbClr val="1579BA"/>
    </a:custClr>
  </a:custClrLst>
</a:theme>
</file>

<file path=ppt/theme/theme3.xml><?xml version="1.0" encoding="utf-8"?>
<a:theme xmlns:a="http://schemas.openxmlformats.org/drawingml/2006/main" name="Sasken">
  <a:themeElements>
    <a:clrScheme name="">
      <a:dk1>
        <a:srgbClr val="000000"/>
      </a:dk1>
      <a:lt1>
        <a:srgbClr val="FFFFFF"/>
      </a:lt1>
      <a:dk2>
        <a:srgbClr val="395AA8"/>
      </a:dk2>
      <a:lt2>
        <a:srgbClr val="395AA8"/>
      </a:lt2>
      <a:accent1>
        <a:srgbClr val="4D90D7"/>
      </a:accent1>
      <a:accent2>
        <a:srgbClr val="D75554"/>
      </a:accent2>
      <a:accent3>
        <a:srgbClr val="FFFFFF"/>
      </a:accent3>
      <a:accent4>
        <a:srgbClr val="000000"/>
      </a:accent4>
      <a:accent5>
        <a:srgbClr val="B2C6E8"/>
      </a:accent5>
      <a:accent6>
        <a:srgbClr val="C34C4B"/>
      </a:accent6>
      <a:hlink>
        <a:srgbClr val="4D90D7"/>
      </a:hlink>
      <a:folHlink>
        <a:srgbClr val="8BC1EA"/>
      </a:folHlink>
    </a:clrScheme>
    <a:fontScheme name="blank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BC1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BC1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395AA8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0000"/>
        </a:dk2>
        <a:lt2>
          <a:srgbClr val="395AA8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CE4C5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0000"/>
        </a:dk2>
        <a:lt2>
          <a:srgbClr val="395AA8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CE4C51"/>
        </a:hlink>
        <a:folHlink>
          <a:srgbClr val="E6BE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ank">
  <a:themeElements>
    <a:clrScheme name="">
      <a:dk1>
        <a:srgbClr val="000000"/>
      </a:dk1>
      <a:lt1>
        <a:srgbClr val="FFFFFF"/>
      </a:lt1>
      <a:dk2>
        <a:srgbClr val="395AA8"/>
      </a:dk2>
      <a:lt2>
        <a:srgbClr val="395AA8"/>
      </a:lt2>
      <a:accent1>
        <a:srgbClr val="4D90D7"/>
      </a:accent1>
      <a:accent2>
        <a:srgbClr val="D75554"/>
      </a:accent2>
      <a:accent3>
        <a:srgbClr val="FFFFFF"/>
      </a:accent3>
      <a:accent4>
        <a:srgbClr val="000000"/>
      </a:accent4>
      <a:accent5>
        <a:srgbClr val="B2C6E8"/>
      </a:accent5>
      <a:accent6>
        <a:srgbClr val="C34C4B"/>
      </a:accent6>
      <a:hlink>
        <a:srgbClr val="4D90D7"/>
      </a:hlink>
      <a:folHlink>
        <a:srgbClr val="8BC1EA"/>
      </a:folHlink>
    </a:clrScheme>
    <a:fontScheme name="blank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BC1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BC1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395AA8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0000"/>
        </a:dk2>
        <a:lt2>
          <a:srgbClr val="395AA8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CE4C5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0000"/>
        </a:dk2>
        <a:lt2>
          <a:srgbClr val="395AA8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CE4C51"/>
        </a:hlink>
        <a:folHlink>
          <a:srgbClr val="E6BE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Sasken">
  <a:themeElements>
    <a:clrScheme name="">
      <a:dk1>
        <a:srgbClr val="000000"/>
      </a:dk1>
      <a:lt1>
        <a:srgbClr val="FFFFFF"/>
      </a:lt1>
      <a:dk2>
        <a:srgbClr val="395AA8"/>
      </a:dk2>
      <a:lt2>
        <a:srgbClr val="395AA8"/>
      </a:lt2>
      <a:accent1>
        <a:srgbClr val="4D90D7"/>
      </a:accent1>
      <a:accent2>
        <a:srgbClr val="D75554"/>
      </a:accent2>
      <a:accent3>
        <a:srgbClr val="FFFFFF"/>
      </a:accent3>
      <a:accent4>
        <a:srgbClr val="000000"/>
      </a:accent4>
      <a:accent5>
        <a:srgbClr val="B2C6E8"/>
      </a:accent5>
      <a:accent6>
        <a:srgbClr val="C34C4B"/>
      </a:accent6>
      <a:hlink>
        <a:srgbClr val="4D90D7"/>
      </a:hlink>
      <a:folHlink>
        <a:srgbClr val="8BC1EA"/>
      </a:folHlink>
    </a:clrScheme>
    <a:fontScheme name="blank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BC1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BC1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395AA8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0000"/>
        </a:dk2>
        <a:lt2>
          <a:srgbClr val="395AA8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CE4C5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0000"/>
        </a:dk2>
        <a:lt2>
          <a:srgbClr val="395AA8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CE4C51"/>
        </a:hlink>
        <a:folHlink>
          <a:srgbClr val="E6BE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asken Logo Chan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sken Logo Change" id="{35C71A1E-1381-437B-83CE-73A957352469}" vid="{86609289-0AC3-4333-86B0-AC5819F18533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24736</TotalTime>
  <Words>226</Words>
  <Application>Microsoft Office PowerPoint</Application>
  <PresentationFormat>Custom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blank</vt:lpstr>
      <vt:lpstr>1_blank</vt:lpstr>
      <vt:lpstr>Sasken</vt:lpstr>
      <vt:lpstr>2_blank</vt:lpstr>
      <vt:lpstr>2_Sasken</vt:lpstr>
      <vt:lpstr>Sasken Logo Change</vt:lpstr>
      <vt:lpstr>Learning's and Progress.</vt:lpstr>
      <vt:lpstr>Goals Framework</vt:lpstr>
      <vt:lpstr>Activity chart</vt:lpstr>
      <vt:lpstr>Goals (To be completed by the end of Feb)  </vt:lpstr>
      <vt:lpstr>Key Learning's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praveen.sivanandan@sasken.com</dc:creator>
  <cp:keywords>Sasken</cp:keywords>
  <cp:lastModifiedBy>Tammineni Rakesh</cp:lastModifiedBy>
  <cp:revision>440</cp:revision>
  <cp:lastPrinted>2003-10-28T06:32:41Z</cp:lastPrinted>
  <dcterms:created xsi:type="dcterms:W3CDTF">2016-08-17T05:45:23Z</dcterms:created>
  <dcterms:modified xsi:type="dcterms:W3CDTF">2019-02-18T06:01:18Z</dcterms:modified>
</cp:coreProperties>
</file>