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79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fshan Momin" initials="AM" lastIdx="8" clrIdx="0">
    <p:extLst>
      <p:ext uri="{19B8F6BF-5375-455C-9EA6-DF929625EA0E}">
        <p15:presenceInfo xmlns="" xmlns:p15="http://schemas.microsoft.com/office/powerpoint/2012/main" userId="Afshan Mo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339"/>
    <a:srgbClr val="423191"/>
    <a:srgbClr val="28164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591" autoAdjust="0"/>
    <p:restoredTop sz="94249" autoAdjust="0"/>
  </p:normalViewPr>
  <p:slideViewPr>
    <p:cSldViewPr snapToGrid="0" snapToObjects="1">
      <p:cViewPr varScale="1">
        <p:scale>
          <a:sx n="91" d="100"/>
          <a:sy n="91" d="100"/>
        </p:scale>
        <p:origin x="-69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58AAF-D9B9-2242-AEF1-EA45DE1063A1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7709B-A17E-A84D-A21B-C080E05F09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898398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49E3C-4F9E-E644-A00C-146C48DC3BE4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D8364-D2F4-9346-BE49-F3A5199B9A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649190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s://www.facebook.com/SaskenTechnologiesLtd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hyperlink" Target="https://www.youtube.com/channel/UC4bueyy_jMJWsmiTokp2l6g" TargetMode="External"/><Relationship Id="rId5" Type="http://schemas.openxmlformats.org/officeDocument/2006/relationships/hyperlink" Target="https://in.linkedin.com/company/sasken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hyperlink" Target="https://twitter.com/saskentweets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356350"/>
            <a:ext cx="12192000" cy="264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916" y="3791637"/>
            <a:ext cx="7675084" cy="1661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96009" y="4085907"/>
            <a:ext cx="6716618" cy="497117"/>
          </a:xfrm>
          <a:prstGeom prst="rect">
            <a:avLst/>
          </a:prstGeom>
        </p:spPr>
        <p:txBody>
          <a:bodyPr anchor="t"/>
          <a:lstStyle>
            <a:lvl1pPr algn="l">
              <a:defRPr sz="28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96009" y="4538956"/>
            <a:ext cx="6716618" cy="627955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by Name Surname (Designation)</a:t>
            </a:r>
          </a:p>
          <a:p>
            <a:r>
              <a:rPr lang="en-US" dirty="0"/>
              <a:t>(DD-MM-YY)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297456" y="6356350"/>
            <a:ext cx="5366134" cy="2647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23191"/>
                </a:solidFill>
              </a:rPr>
              <a:t>www.sasken.com  |  </a:t>
            </a:r>
            <a:r>
              <a:rPr lang="en-US" dirty="0"/>
              <a:t>Copyright Sasken Technologies Ltd.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814" y="651719"/>
            <a:ext cx="1524000" cy="9364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0105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456" y="254956"/>
            <a:ext cx="11468996" cy="4831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7D694D-6E68-8941-B561-5014A33DE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047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3030098" cy="5473815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2708" y="365125"/>
            <a:ext cx="8109792" cy="5473815"/>
          </a:xfrm>
        </p:spPr>
        <p:txBody>
          <a:bodyPr vert="eaVert"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7D694D-6E68-8941-B561-5014A33DE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598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848" y="1123720"/>
            <a:ext cx="11353604" cy="4726237"/>
          </a:xfrm>
        </p:spPr>
        <p:txBody>
          <a:bodyPr>
            <a:normAutofit/>
          </a:bodyPr>
          <a:lstStyle>
            <a:lvl1pPr>
              <a:buClr>
                <a:srgbClr val="ED533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>
              <a:buClr>
                <a:srgbClr val="ED533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>
              <a:buClr>
                <a:srgbClr val="ED533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97457" y="254956"/>
            <a:ext cx="11435507" cy="50520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025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6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52" y="3073707"/>
            <a:ext cx="10267797" cy="46270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652" y="3520823"/>
            <a:ext cx="10267797" cy="291013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814" y="5255043"/>
            <a:ext cx="1524000" cy="936434"/>
          </a:xfrm>
          <a:prstGeom prst="rect">
            <a:avLst/>
          </a:prstGeom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297456" y="6356350"/>
            <a:ext cx="5366134" cy="2647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www.sasken.com  |  Copyright Sasken Technologies Ltd.</a:t>
            </a:r>
          </a:p>
        </p:txBody>
      </p:sp>
    </p:spTree>
    <p:extLst>
      <p:ext uri="{BB962C8B-B14F-4D97-AF65-F5344CB8AC3E}">
        <p14:creationId xmlns="" xmlns:p14="http://schemas.microsoft.com/office/powerpoint/2010/main" val="24875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542" y="1123720"/>
            <a:ext cx="5611258" cy="4715220"/>
          </a:xfrm>
        </p:spPr>
        <p:txBody>
          <a:bodyPr>
            <a:normAutofit/>
          </a:bodyPr>
          <a:lstStyle>
            <a:lvl1pPr>
              <a:buClr>
                <a:srgbClr val="ED533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>
              <a:buClr>
                <a:srgbClr val="ED533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>
              <a:buClr>
                <a:srgbClr val="ED533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1706" y="1123720"/>
            <a:ext cx="5611258" cy="4715220"/>
          </a:xfrm>
        </p:spPr>
        <p:txBody>
          <a:bodyPr>
            <a:normAutofit/>
          </a:bodyPr>
          <a:lstStyle>
            <a:lvl1pPr>
              <a:buClr>
                <a:srgbClr val="ED533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>
              <a:buClr>
                <a:srgbClr val="ED533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>
              <a:buClr>
                <a:srgbClr val="ED533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7457" y="254956"/>
            <a:ext cx="11057931" cy="56172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498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542" y="1130317"/>
            <a:ext cx="5589033" cy="516874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8542" y="1839817"/>
            <a:ext cx="5589033" cy="3997306"/>
          </a:xfrm>
        </p:spPr>
        <p:txBody>
          <a:bodyPr>
            <a:normAutofit/>
          </a:bodyPr>
          <a:lstStyle>
            <a:lvl1pPr>
              <a:buClr>
                <a:srgbClr val="ED533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>
              <a:buClr>
                <a:srgbClr val="ED533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>
              <a:buClr>
                <a:srgbClr val="ED533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30317"/>
            <a:ext cx="5560764" cy="516874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39817"/>
            <a:ext cx="5560764" cy="3997306"/>
          </a:xfrm>
        </p:spPr>
        <p:txBody>
          <a:bodyPr>
            <a:normAutofit/>
          </a:bodyPr>
          <a:lstStyle>
            <a:lvl1pPr>
              <a:buClr>
                <a:srgbClr val="ED533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>
              <a:buClr>
                <a:srgbClr val="ED533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>
              <a:buClr>
                <a:srgbClr val="ED533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97457" y="254956"/>
            <a:ext cx="11057931" cy="56172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407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456" y="254956"/>
            <a:ext cx="11056344" cy="4831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09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6356350"/>
            <a:ext cx="12192000" cy="264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916" y="3791637"/>
            <a:ext cx="7675084" cy="166136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796009" y="4085907"/>
            <a:ext cx="6716618" cy="497117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96009" y="4538956"/>
            <a:ext cx="6716618" cy="627955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by Name Surname (Designation)</a:t>
            </a:r>
          </a:p>
          <a:p>
            <a:r>
              <a:rPr lang="en-US" dirty="0"/>
              <a:t>(DD-MM-YY)</a:t>
            </a: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456" y="6356350"/>
            <a:ext cx="5366134" cy="2647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23191"/>
                </a:solidFill>
              </a:rPr>
              <a:t>www.sasken.com  |  </a:t>
            </a:r>
            <a:r>
              <a:rPr lang="en-US" dirty="0"/>
              <a:t>Copyright Sasken Technologies Ltd.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814" y="651719"/>
            <a:ext cx="1524000" cy="936434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10103277" y="6307639"/>
            <a:ext cx="1467865" cy="353418"/>
            <a:chOff x="10103277" y="6307639"/>
            <a:chExt cx="1467865" cy="353418"/>
          </a:xfrm>
        </p:grpSpPr>
        <p:sp>
          <p:nvSpPr>
            <p:cNvPr id="15" name="Oval 14"/>
            <p:cNvSpPr/>
            <p:nvPr/>
          </p:nvSpPr>
          <p:spPr>
            <a:xfrm>
              <a:off x="10103277" y="6307639"/>
              <a:ext cx="353418" cy="3534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hlinkClick r:id="rId5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97" y="6330113"/>
              <a:ext cx="303577" cy="308473"/>
            </a:xfrm>
            <a:prstGeom prst="rect">
              <a:avLst/>
            </a:prstGeom>
          </p:spPr>
        </p:pic>
        <p:sp>
          <p:nvSpPr>
            <p:cNvPr id="17" name="Oval 16"/>
            <p:cNvSpPr/>
            <p:nvPr/>
          </p:nvSpPr>
          <p:spPr>
            <a:xfrm>
              <a:off x="10472539" y="6307639"/>
              <a:ext cx="353418" cy="3534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17">
              <a:hlinkClick r:id="rId7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7461" y="6330113"/>
              <a:ext cx="303577" cy="308473"/>
            </a:xfrm>
            <a:prstGeom prst="rect">
              <a:avLst/>
            </a:prstGeom>
          </p:spPr>
        </p:pic>
        <p:sp>
          <p:nvSpPr>
            <p:cNvPr id="19" name="Oval 18"/>
            <p:cNvSpPr/>
            <p:nvPr/>
          </p:nvSpPr>
          <p:spPr>
            <a:xfrm>
              <a:off x="10841804" y="6307639"/>
              <a:ext cx="353418" cy="3534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6724" y="6330112"/>
              <a:ext cx="303577" cy="308473"/>
            </a:xfrm>
            <a:prstGeom prst="rect">
              <a:avLst/>
            </a:prstGeom>
          </p:spPr>
        </p:pic>
        <p:sp>
          <p:nvSpPr>
            <p:cNvPr id="21" name="Oval 20"/>
            <p:cNvSpPr/>
            <p:nvPr/>
          </p:nvSpPr>
          <p:spPr>
            <a:xfrm>
              <a:off x="11217724" y="6307639"/>
              <a:ext cx="353418" cy="3534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hlinkClick r:id="rId11"/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6013" y="6330112"/>
              <a:ext cx="303577" cy="3084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54187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540" y="1260015"/>
            <a:ext cx="6841912" cy="460103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848" y="1260015"/>
            <a:ext cx="4359177" cy="4608973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7D694D-6E68-8941-B561-5014A33DEC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7456" y="261804"/>
            <a:ext cx="4359177" cy="86191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58007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456" y="261804"/>
            <a:ext cx="3932237" cy="96106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359167"/>
            <a:ext cx="6583264" cy="450188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848" y="1359167"/>
            <a:ext cx="4632877" cy="450982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7D694D-6E68-8941-B561-5014A33DE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272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817859"/>
            <a:ext cx="12205186" cy="74084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848" y="1123720"/>
            <a:ext cx="11353604" cy="472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7456" y="254956"/>
            <a:ext cx="11056344" cy="483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297456" y="6457950"/>
            <a:ext cx="5366134" cy="2647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D5339"/>
                </a:solidFill>
              </a:rPr>
              <a:t>www.sasken.com</a:t>
            </a:r>
            <a:r>
              <a:rPr lang="en-US" dirty="0"/>
              <a:t>  |  Copyright Sasken Technologies Ltd.</a:t>
            </a:r>
          </a:p>
        </p:txBody>
      </p:sp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10802023" y="6510779"/>
            <a:ext cx="16030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ctr" eaLnBrk="1" hangingPunct="1"/>
            <a:fld id="{87D6044F-B15A-44D3-9875-5894CAB55938}" type="slidenum">
              <a:rPr lang="en-US" sz="1000">
                <a:solidFill>
                  <a:srgbClr val="423191"/>
                </a:solidFill>
              </a:rPr>
              <a:pPr algn="ctr" eaLnBrk="1" hangingPunct="1"/>
              <a:t>‹#›</a:t>
            </a:fld>
            <a:endParaRPr lang="en-US" sz="1000" dirty="0">
              <a:solidFill>
                <a:srgbClr val="42319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352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423191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ED5339"/>
        </a:buClr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D5339"/>
        </a:buClr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D5339"/>
        </a:buClr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D5339"/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D5339"/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006" y="1696136"/>
            <a:ext cx="46405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23191"/>
                </a:solidFill>
                <a:effectLst/>
                <a:uLnTx/>
                <a:uFillTx/>
                <a:latin typeface="Trebuchet MS" charset="0"/>
                <a:ea typeface="Trebuchet MS" charset="0"/>
                <a:cs typeface="Trebuchet MS" charset="0"/>
              </a:rPr>
              <a:t>Design/Architect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4621" y="3000305"/>
            <a:ext cx="2541080" cy="33855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23191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Key Project Contributions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414" y="2034690"/>
            <a:ext cx="1137820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GB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Worked extensively on C#  and Java Programming languages. 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GB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Good Knowledge on Java, C#, </a:t>
            </a:r>
            <a:r>
              <a:rPr lang="en-GB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WPF, web </a:t>
            </a:r>
            <a:r>
              <a:rPr lang="en-GB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api</a:t>
            </a:r>
            <a:r>
              <a:rPr lang="en-GB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en-GB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Selenium And BDD Spec flow Test Automation.</a:t>
            </a:r>
            <a:endParaRPr 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171450" lvl="0" indent="-171450">
              <a:lnSpc>
                <a:spcPct val="150000"/>
              </a:lnSpc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262" y="3430017"/>
            <a:ext cx="7015735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  <a:defRPr/>
            </a:pPr>
            <a:endParaRPr lang="en-IN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charset="0"/>
            </a:endParaRPr>
          </a:p>
          <a:p>
            <a:pPr lvl="0">
              <a:buFont typeface="Arial" pitchFamily="34" charset="0"/>
              <a:buChar char="•"/>
              <a:defRPr/>
            </a:pPr>
            <a:r>
              <a:rPr lang="en-I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</a:rPr>
              <a:t> Initially worked in </a:t>
            </a:r>
            <a:r>
              <a:rPr lang="en-IN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</a:rPr>
              <a:t>Vidyo</a:t>
            </a:r>
            <a:r>
              <a:rPr lang="en-I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</a:rPr>
              <a:t> project.</a:t>
            </a:r>
          </a:p>
          <a:p>
            <a:pPr lvl="0">
              <a:buFont typeface="Arial" pitchFamily="34" charset="0"/>
              <a:buChar char="•"/>
              <a:defRPr/>
            </a:pPr>
            <a:endParaRPr lang="en-IN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charset="0"/>
            </a:endParaRPr>
          </a:p>
          <a:p>
            <a:pPr lvl="0">
              <a:buFont typeface="Arial" pitchFamily="34" charset="0"/>
              <a:buChar char="•"/>
              <a:defRPr/>
            </a:pPr>
            <a:r>
              <a:rPr lang="en-I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</a:rPr>
              <a:t> Was a part of </a:t>
            </a:r>
            <a:r>
              <a:rPr lang="en-IN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</a:rPr>
              <a:t>Kapsch</a:t>
            </a:r>
            <a:r>
              <a:rPr lang="en-I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</a:rPr>
              <a:t>-TMT project.</a:t>
            </a:r>
          </a:p>
          <a:p>
            <a:pPr lvl="0">
              <a:buFont typeface="Arial" pitchFamily="34" charset="0"/>
              <a:buChar char="•"/>
              <a:defRPr/>
            </a:pPr>
            <a:endParaRPr lang="en-IN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charset="0"/>
            </a:endParaRPr>
          </a:p>
          <a:p>
            <a:pPr lvl="0">
              <a:buFont typeface="Arial" pitchFamily="34" charset="0"/>
              <a:buChar char="•"/>
              <a:defRPr/>
            </a:pPr>
            <a:r>
              <a:rPr lang="en-I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</a:rPr>
              <a:t> Trained on Selenium, </a:t>
            </a:r>
            <a:r>
              <a:rPr lang="en-IN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</a:rPr>
              <a:t>SpecFlow</a:t>
            </a:r>
            <a:r>
              <a:rPr lang="en-I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</a:rPr>
              <a:t> Test Automation.</a:t>
            </a:r>
          </a:p>
          <a:p>
            <a:pPr lvl="0">
              <a:defRPr/>
            </a:pPr>
            <a:endParaRPr lang="en-IN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charset="0"/>
            </a:endParaRPr>
          </a:p>
          <a:p>
            <a:pPr lvl="0">
              <a:buFont typeface="Arial" pitchFamily="34" charset="0"/>
              <a:buChar char="•"/>
              <a:defRPr/>
            </a:pPr>
            <a:r>
              <a:rPr lang="en-I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</a:rPr>
              <a:t> Written Automated Test cases for </a:t>
            </a:r>
            <a:r>
              <a:rPr lang="en-IN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</a:rPr>
              <a:t>Paytm</a:t>
            </a:r>
            <a:r>
              <a:rPr lang="en-I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</a:rPr>
              <a:t> Website Using Selenium with Spec Flow. </a:t>
            </a:r>
          </a:p>
          <a:p>
            <a:pPr marL="171450" indent="-171450">
              <a:defRPr/>
            </a:pPr>
            <a:endParaRPr 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171450" indent="-171450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7115430" y="3636463"/>
            <a:ext cx="0" cy="2682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213380" y="3122240"/>
            <a:ext cx="1016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3191"/>
                </a:solidFill>
                <a:effectLst/>
                <a:uLnTx/>
                <a:uFillTx/>
                <a:latin typeface="Trebuchet MS" charset="0"/>
                <a:ea typeface="Trebuchet MS" charset="0"/>
                <a:cs typeface="Trebuchet MS" charset="0"/>
              </a:rPr>
              <a:t>Core Skills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13380" y="3430017"/>
            <a:ext cx="431012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Platforms: Windows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Technologies: Java, C#, Selenium</a:t>
            </a:r>
            <a:r>
              <a:rPr lang="en-GB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, </a:t>
            </a:r>
            <a:r>
              <a:rPr lang="en-GB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SpecFlow</a:t>
            </a:r>
            <a:r>
              <a:rPr lang="en-GB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, MSTest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IDE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 Visual Studio, Eclipse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Data Base: SQL SERVER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Source Controller: GIT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53262" y="772784"/>
            <a:ext cx="10574981" cy="0"/>
          </a:xfrm>
          <a:prstGeom prst="line">
            <a:avLst/>
          </a:prstGeom>
          <a:ln>
            <a:solidFill>
              <a:srgbClr val="ED5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44621" y="970071"/>
            <a:ext cx="117185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Experience of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8 months with Knowledge on Core Java, C#, Selenium and Spec Flow Test Automation.</a:t>
            </a:r>
          </a:p>
          <a:p>
            <a:pPr marL="171450" lvl="0" indent="-171450">
              <a:defRPr/>
            </a:pPr>
            <a:endParaRPr 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13380" y="4540469"/>
            <a:ext cx="16473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423191"/>
                </a:solidFill>
                <a:effectLst/>
                <a:uLnTx/>
                <a:uFillTx/>
                <a:latin typeface="Trebuchet MS" charset="0"/>
                <a:ea typeface="Trebuchet MS" charset="0"/>
                <a:cs typeface="Trebuchet MS" charset="0"/>
              </a:rPr>
              <a:t>Key Competencies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15430" y="4848247"/>
            <a:ext cx="46149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US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Agile Methodologies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Teamwork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Excellent Communication 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Personal motivation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Flexibility and adaptability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Quick learning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="" xmlns:a16="http://schemas.microsoft.com/office/drawing/2014/main" id="{C8841E31-1582-4ACC-B183-8CADC22325AB}"/>
              </a:ext>
            </a:extLst>
          </p:cNvPr>
          <p:cNvSpPr txBox="1">
            <a:spLocks/>
          </p:cNvSpPr>
          <p:nvPr/>
        </p:nvSpPr>
        <p:spPr>
          <a:xfrm>
            <a:off x="72978" y="143694"/>
            <a:ext cx="6587129" cy="6360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sz="1800" dirty="0" smtClean="0"/>
              <a:t>Tammineni Rakesh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Associate Software Engineer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25C78E5-E7E3-47C8-8A37-D0FAD38E5C83}"/>
              </a:ext>
            </a:extLst>
          </p:cNvPr>
          <p:cNvSpPr/>
          <p:nvPr/>
        </p:nvSpPr>
        <p:spPr>
          <a:xfrm>
            <a:off x="9972855" y="193389"/>
            <a:ext cx="2201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C00000"/>
                </a:solidFill>
                <a:latin typeface="Trebuchet MS" panose="020B0603020202020204" pitchFamily="34" charset="0"/>
              </a:rPr>
              <a:t>Date of Start: </a:t>
            </a:r>
            <a:r>
              <a:rPr lang="en-IN" sz="14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Immediate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588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136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Sasken approach for ZF resource ramp-up</dc:title>
  <dc:creator>Mohammed Gayaz ali asghar</dc:creator>
  <cp:lastModifiedBy>Tammineni Rakesh</cp:lastModifiedBy>
  <cp:revision>399</cp:revision>
  <dcterms:created xsi:type="dcterms:W3CDTF">2019-02-13T10:12:37Z</dcterms:created>
  <dcterms:modified xsi:type="dcterms:W3CDTF">2019-03-29T09:21:14Z</dcterms:modified>
</cp:coreProperties>
</file>