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0" autoAdjust="0"/>
    <p:restoredTop sz="94660"/>
  </p:normalViewPr>
  <p:slideViewPr>
    <p:cSldViewPr snapToGrid="0">
      <p:cViewPr varScale="1">
        <p:scale>
          <a:sx n="48" d="100"/>
          <a:sy n="48" d="100"/>
        </p:scale>
        <p:origin x="62" y="6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703B1-3354-4354-B2C9-1C9AF4F0D1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937383-BD45-438B-B380-407CF78CC6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119AE-C3DD-4389-89EE-A85F164B2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1B5E3-FFDC-41F7-B550-AB1F24FB6804}" type="datetimeFigureOut">
              <a:rPr lang="en-IN" smtClean="0"/>
              <a:t>23-05-2021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A4030-0CBD-4891-96C9-09B856AD1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09074-DB8F-4094-A34B-2D5B5FB6F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0EDD1-7DB8-45A4-88E1-2CAC6F9C20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9037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27F11-A497-4BEC-BFC2-CE113C953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585D62-FBDB-4E5B-B2B2-942C8A22AB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ACD76-75B5-4DBF-9B16-583D069BA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1B5E3-FFDC-41F7-B550-AB1F24FB6804}" type="datetimeFigureOut">
              <a:rPr lang="en-IN" smtClean="0"/>
              <a:t>23-05-2021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450C4F-58DB-49F6-8F02-9BFD50240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BA828-67DC-4AF1-A465-B8B7FCD22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0EDD1-7DB8-45A4-88E1-2CAC6F9C20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4899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591735-FCC1-45E8-8815-65584BBC04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09BCCE-E68A-40A4-894A-650ECFC21F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C4925-4D68-4AA3-8C2C-3A1810E2E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1B5E3-FFDC-41F7-B550-AB1F24FB6804}" type="datetimeFigureOut">
              <a:rPr lang="en-IN" smtClean="0"/>
              <a:t>23-05-2021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42355-6DFB-44B4-9A52-DE00FD4C1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2AB509-B351-44FE-9FFA-6CB3EBC6C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0EDD1-7DB8-45A4-88E1-2CAC6F9C20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2762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B88F7-FC8E-4CBC-BD3E-4BEFA6C9A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F760B-22A1-49BB-8190-C3E3FF26C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912DD-BBFC-4B71-BCD1-EF8507C51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1B5E3-FFDC-41F7-B550-AB1F24FB6804}" type="datetimeFigureOut">
              <a:rPr lang="en-IN" smtClean="0"/>
              <a:t>23-05-2021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FBCEAB-087B-409F-AA95-887A30821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425E8-822D-483D-91A2-F0DD31255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0EDD1-7DB8-45A4-88E1-2CAC6F9C20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0609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DA364-FDA9-4A21-80A2-5E1891C95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34DC-141B-4138-934C-C87311D68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60625A-171B-49D0-A825-D9B34DAAF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1B5E3-FFDC-41F7-B550-AB1F24FB6804}" type="datetimeFigureOut">
              <a:rPr lang="en-IN" smtClean="0"/>
              <a:t>23-05-2021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E764E-7C09-4F88-870D-41F82E544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203730-03FF-4CAD-8CD3-7E584A312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0EDD1-7DB8-45A4-88E1-2CAC6F9C20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1880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E2B09-5B06-4801-B5C4-AB2D7BAD5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A2CE7-7F15-47B5-974B-2241B545A6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4A63D7-3ABF-455C-B126-3B4AEDC32E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539CBE-468F-444B-A8CA-80B66E8BD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1B5E3-FFDC-41F7-B550-AB1F24FB6804}" type="datetimeFigureOut">
              <a:rPr lang="en-IN" smtClean="0"/>
              <a:t>23-05-2021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F25F8F-A2D0-4130-8867-4EF370331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AAE14F-0D29-44DC-A907-24915E1EB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0EDD1-7DB8-45A4-88E1-2CAC6F9C20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6431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E0806-DA7C-4E56-9A1B-84911FA3C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699DC8-367D-4586-BFBF-FEE74AA90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978E99-4647-4FE6-9352-CDC0FC9ABB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89AF56-0DD9-48F5-BEBF-85F2DF01DE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3D1220-038B-42E9-A8AA-93D1F43A45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E6354E-D62B-415F-BD13-E4B4AB523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1B5E3-FFDC-41F7-B550-AB1F24FB6804}" type="datetimeFigureOut">
              <a:rPr lang="en-IN" smtClean="0"/>
              <a:t>23-05-2021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31E4D0-5416-4E53-82C1-CE16BD711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790DDE-D9E3-408F-AFD2-3B36A562A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0EDD1-7DB8-45A4-88E1-2CAC6F9C20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4195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71A9C-3768-45A8-9C1D-73A0ED118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6194E1-B861-4999-8FD1-4C85DC55A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1B5E3-FFDC-41F7-B550-AB1F24FB6804}" type="datetimeFigureOut">
              <a:rPr lang="en-IN" smtClean="0"/>
              <a:t>23-05-2021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C7F779-90A4-4AA9-BFD5-BF76E460E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8EEEC6-BD1B-4FB0-A8F4-FBC912D2F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0EDD1-7DB8-45A4-88E1-2CAC6F9C20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2444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0A4A37-22E7-4C7D-8909-C770F5DAA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1B5E3-FFDC-41F7-B550-AB1F24FB6804}" type="datetimeFigureOut">
              <a:rPr lang="en-IN" smtClean="0"/>
              <a:t>23-05-2021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7ADCE9-D1FB-4B27-AA27-78DEE700B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0FBB3A-8DBD-4757-B6D4-FA420B5A1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0EDD1-7DB8-45A4-88E1-2CAC6F9C20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3182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F5E44-FFD7-447F-9205-3BAEA19D7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DD2FD-551E-4009-92EA-D73A9774B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BC6B35-55F3-485E-ADFA-29572EE9F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272CCB-F604-41CA-8FAC-DED6AFA26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1B5E3-FFDC-41F7-B550-AB1F24FB6804}" type="datetimeFigureOut">
              <a:rPr lang="en-IN" smtClean="0"/>
              <a:t>23-05-2021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61CF27-114E-48D5-BB70-CEFB7E3FC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0932CA-EFF1-48AF-BAAE-CED64BA90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0EDD1-7DB8-45A4-88E1-2CAC6F9C20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3185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B9241-CA0D-4ADB-899A-D30C960B8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20133D-87A8-495D-BB79-C14C34B526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1F49AC-AC4E-4E5F-ABDA-688B422476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B054E8-33F4-4DFE-8A7A-68CDD6706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1B5E3-FFDC-41F7-B550-AB1F24FB6804}" type="datetimeFigureOut">
              <a:rPr lang="en-IN" smtClean="0"/>
              <a:t>23-05-2021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1B7F5-F1E1-46D9-B4A8-58E9D3F5F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BB421D-FE9A-4266-8175-B8D805589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0EDD1-7DB8-45A4-88E1-2CAC6F9C20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8838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7382CC-DA36-41A2-9A7F-431BD8B0B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311FF8-4B1B-4FB1-AE7C-0047EC4EF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78126F-F53F-4AEC-A3D5-0DF3AB6353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1B5E3-FFDC-41F7-B550-AB1F24FB6804}" type="datetimeFigureOut">
              <a:rPr lang="en-IN" smtClean="0"/>
              <a:t>23-05-2021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2B062-541F-4BE6-AF45-D555044D92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AC0973-B4AE-4C96-9C41-18A72271ED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0EDD1-7DB8-45A4-88E1-2CAC6F9C20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6496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892BE-AF88-4786-8170-2E14E38D6F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Instructions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6B53DD-A644-4CBD-A2BA-883D2C45FF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Batch-13</a:t>
            </a:r>
          </a:p>
        </p:txBody>
      </p:sp>
    </p:spTree>
    <p:extLst>
      <p:ext uri="{BB962C8B-B14F-4D97-AF65-F5344CB8AC3E}">
        <p14:creationId xmlns:p14="http://schemas.microsoft.com/office/powerpoint/2010/main" val="1698187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93028-168F-4AA4-A723-B0EC2BE11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Go to image folder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906342-917D-401C-8683-B75563D012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2122105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D58C0-C384-4104-85CF-3EC01B7E0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Copy the link of uploaded image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3A74B8-0DC4-4FDF-B8ED-0E2B0694E6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1112071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2C322-EF4F-4235-8B13-B0946B757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60862A-12D0-4AEE-A631-7F17B92E97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9058485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4452D-E0BE-4FF3-92F0-E6E6F61A0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Paste it in python file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63B347-BD3F-48EA-8734-9E90968E6B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31057237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E0952-229A-4A72-BF76-A48C77A13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It will predict </a:t>
            </a:r>
            <a:r>
              <a:rPr lang="en-IN" dirty="0" err="1"/>
              <a:t>skintone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F9D5BE-588B-4C3F-99B2-6CCDF819B2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3194130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7F7DB-AA9F-413F-A672-80ED81827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4286"/>
          </a:xfrm>
        </p:spPr>
        <p:txBody>
          <a:bodyPr>
            <a:normAutofit fontScale="90000"/>
          </a:bodyPr>
          <a:lstStyle/>
          <a:p>
            <a:r>
              <a:rPr lang="en-US" sz="24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We need the following </a:t>
            </a:r>
            <a:r>
              <a:rPr lang="en-US" sz="2400" b="1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packages</a:t>
            </a:r>
            <a:r>
              <a:rPr lang="en-US" sz="24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 :-</a:t>
            </a:r>
            <a:br>
              <a:rPr lang="en-US" sz="44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8339B-552A-4C41-9B83-181135896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>
              <a:lnSpc>
                <a:spcPct val="114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Django</a:t>
            </a:r>
          </a:p>
          <a:p>
            <a:pPr marL="342900" lvl="0" indent="-342900">
              <a:lnSpc>
                <a:spcPct val="114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2000" dirty="0" err="1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Imutils</a:t>
            </a:r>
            <a:endParaRPr lang="en-US" sz="20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4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2000" dirty="0" err="1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Numpy</a:t>
            </a:r>
            <a:endParaRPr lang="en-US" sz="20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4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Open-cv</a:t>
            </a:r>
          </a:p>
          <a:p>
            <a:pPr marL="342900" lvl="0" indent="-342900">
              <a:lnSpc>
                <a:spcPct val="114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Collections</a:t>
            </a:r>
          </a:p>
          <a:p>
            <a:pPr marL="342900" lvl="0" indent="-342900">
              <a:lnSpc>
                <a:spcPct val="114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2000" dirty="0" err="1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Sklearn</a:t>
            </a:r>
            <a:endParaRPr lang="en-US" sz="20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4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2000" dirty="0" err="1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Dlib</a:t>
            </a:r>
            <a:endParaRPr lang="en-US" sz="20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3829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0C98D-C976-46DB-9610-0107EF444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First extract file and run </a:t>
            </a:r>
            <a:r>
              <a:rPr lang="en-IN" sz="2800" dirty="0" err="1"/>
              <a:t>cmd</a:t>
            </a:r>
            <a:r>
              <a:rPr lang="en-IN" sz="2800" dirty="0"/>
              <a:t> from where the file is store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C14056-54D3-4CD6-9647-F1FC9A345F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43789"/>
            <a:ext cx="10792326" cy="5049086"/>
          </a:xfrm>
        </p:spPr>
      </p:pic>
    </p:spTree>
    <p:extLst>
      <p:ext uri="{BB962C8B-B14F-4D97-AF65-F5344CB8AC3E}">
        <p14:creationId xmlns:p14="http://schemas.microsoft.com/office/powerpoint/2010/main" val="1037986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7B755-4A94-4417-808B-7BFAEA28C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Run the command –  python manage.py </a:t>
            </a:r>
            <a:r>
              <a:rPr lang="en-IN" sz="2400" dirty="0" err="1"/>
              <a:t>runserver</a:t>
            </a:r>
            <a:r>
              <a:rPr lang="en-IN" sz="2400" dirty="0"/>
              <a:t> in </a:t>
            </a:r>
            <a:r>
              <a:rPr lang="en-IN" sz="2400" dirty="0" err="1"/>
              <a:t>cmd</a:t>
            </a:r>
            <a:endParaRPr lang="en-IN" sz="2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76D626-180B-4CFF-A843-C39A97BCD6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453" y="1825625"/>
            <a:ext cx="9464842" cy="4667250"/>
          </a:xfrm>
        </p:spPr>
      </p:pic>
    </p:spTree>
    <p:extLst>
      <p:ext uri="{BB962C8B-B14F-4D97-AF65-F5344CB8AC3E}">
        <p14:creationId xmlns:p14="http://schemas.microsoft.com/office/powerpoint/2010/main" val="2877809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7FCD4-4AA8-434D-ABFF-ACEEADB57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Copy the link generated in </a:t>
            </a:r>
            <a:r>
              <a:rPr lang="en-IN" sz="2800" dirty="0" err="1"/>
              <a:t>cmd</a:t>
            </a:r>
            <a:endParaRPr lang="en-IN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848DCB-E418-4B01-A9FE-41A7C89429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4096256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CAABF-09BC-455C-8727-14A9219E2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paste the link in browser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FC2C6F0-11BF-4986-A24C-04D3E2FA23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3967970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1D6DA-F4E7-49A7-AEF2-608397232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Upload your image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27E4DD-4262-46C9-A331-8C6480AC2D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1500120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199E9-E6CF-48DE-B310-67EE3B85A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5CC52-8E5F-4215-8377-86A4292EE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Now create </a:t>
            </a:r>
            <a:r>
              <a:rPr lang="en-IN" dirty="0" err="1"/>
              <a:t>django</a:t>
            </a:r>
            <a:r>
              <a:rPr lang="en-IN" dirty="0"/>
              <a:t> super user with the command </a:t>
            </a:r>
          </a:p>
          <a:p>
            <a:r>
              <a:rPr lang="en-IN" dirty="0"/>
              <a:t>Python manage.py </a:t>
            </a:r>
            <a:r>
              <a:rPr lang="en-IN" dirty="0" err="1"/>
              <a:t>createsuperuser</a:t>
            </a:r>
            <a:endParaRPr lang="en-IN" dirty="0"/>
          </a:p>
          <a:p>
            <a:r>
              <a:rPr lang="en-IN" dirty="0"/>
              <a:t>And fill user </a:t>
            </a:r>
            <a:r>
              <a:rPr lang="en-IN" dirty="0" err="1"/>
              <a:t>crediantials</a:t>
            </a:r>
            <a:r>
              <a:rPr lang="en-IN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1709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4F58B-BC13-4D79-A9B2-463DB4DE0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Go to </a:t>
            </a:r>
            <a:r>
              <a:rPr lang="en-IN" sz="2800" dirty="0" err="1"/>
              <a:t>djando</a:t>
            </a:r>
            <a:r>
              <a:rPr lang="en-IN" sz="2800" dirty="0"/>
              <a:t> administration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8B6050-E281-4220-B849-D4078601BA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1267155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94</Words>
  <Application>Microsoft Office PowerPoint</Application>
  <PresentationFormat>Widescreen</PresentationFormat>
  <Paragraphs>23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Symbol</vt:lpstr>
      <vt:lpstr>Office Theme</vt:lpstr>
      <vt:lpstr>Instructions </vt:lpstr>
      <vt:lpstr>We need the following packages :- </vt:lpstr>
      <vt:lpstr>First extract file and run cmd from where the file is store</vt:lpstr>
      <vt:lpstr>Run the command –  python manage.py runserver in cmd</vt:lpstr>
      <vt:lpstr>Copy the link generated in cmd</vt:lpstr>
      <vt:lpstr>paste the link in browser</vt:lpstr>
      <vt:lpstr>Upload your image</vt:lpstr>
      <vt:lpstr>PowerPoint Presentation</vt:lpstr>
      <vt:lpstr>Go to djando administration page</vt:lpstr>
      <vt:lpstr>Go to image folder</vt:lpstr>
      <vt:lpstr>Copy the link of uploaded image</vt:lpstr>
      <vt:lpstr>PowerPoint Presentation</vt:lpstr>
      <vt:lpstr>Paste it in python file</vt:lpstr>
      <vt:lpstr>It will predict skintone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Instructions</dc:title>
  <dc:creator>Kande nithin</dc:creator>
  <cp:lastModifiedBy>Kande nithin</cp:lastModifiedBy>
  <cp:revision>2</cp:revision>
  <dcterms:created xsi:type="dcterms:W3CDTF">2021-05-23T10:40:49Z</dcterms:created>
  <dcterms:modified xsi:type="dcterms:W3CDTF">2021-05-23T10:42:11Z</dcterms:modified>
</cp:coreProperties>
</file>