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>
        <p:scale>
          <a:sx n="75" d="100"/>
          <a:sy n="75" d="100"/>
        </p:scale>
        <p:origin x="474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5111" y="-102755"/>
            <a:ext cx="8791575" cy="2387600"/>
          </a:xfrm>
        </p:spPr>
        <p:txBody>
          <a:bodyPr>
            <a:normAutofit/>
          </a:bodyPr>
          <a:lstStyle/>
          <a:p>
            <a:r>
              <a:rPr lang="en-US" sz="66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Old English Text MT" panose="03040902040508030806" pitchFamily="66" charset="0"/>
              </a:rPr>
              <a:t>arkanoid</a:t>
            </a:r>
            <a:endParaRPr lang="ru-RU" sz="6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20198" y="4376614"/>
            <a:ext cx="8791575" cy="2481385"/>
          </a:xfrm>
        </p:spPr>
        <p:txBody>
          <a:bodyPr>
            <a:normAutofit fontScale="55000" lnSpcReduction="20000"/>
          </a:bodyPr>
          <a:lstStyle/>
          <a:p>
            <a:r>
              <a:rPr lang="ru-RU" sz="3800" dirty="0" smtClean="0">
                <a:solidFill>
                  <a:schemeClr val="accent4">
                    <a:lumMod val="60000"/>
                    <a:lumOff val="40000"/>
                  </a:schemeClr>
                </a:solidFill>
                <a:ea typeface="SimSun-ExtB" panose="02010609060101010101" pitchFamily="49" charset="-122"/>
              </a:rPr>
              <a:t>Над проектом работали</a:t>
            </a:r>
            <a:r>
              <a:rPr lang="en-US" sz="5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ru-RU" sz="3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Кузина </a:t>
            </a:r>
            <a:r>
              <a:rPr lang="ru-RU" sz="3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ангелина</a:t>
            </a:r>
            <a:r>
              <a:rPr lang="ru-RU" sz="3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ru-RU" sz="3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Косяков </a:t>
            </a:r>
            <a:r>
              <a:rPr lang="ru-RU" sz="3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иван</a:t>
            </a:r>
            <a:endParaRPr lang="ru-RU" sz="3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ru-RU" sz="3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ru-RU" sz="3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Сиюхов</a:t>
            </a:r>
            <a:r>
              <a:rPr lang="ru-RU" sz="3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3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тимур</a:t>
            </a:r>
            <a:r>
              <a:rPr lang="ru-RU" sz="3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ru-RU" sz="3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	Кебу </a:t>
            </a:r>
            <a:r>
              <a:rPr lang="ru-RU" sz="3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рудольф</a:t>
            </a:r>
            <a:r>
              <a:rPr lang="ru-RU" sz="3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ru-RU" sz="3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71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Идея проекта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249486"/>
            <a:ext cx="5481330" cy="460851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Мы создали игру в </a:t>
            </a:r>
            <a:r>
              <a:rPr lang="ru-RU" dirty="0" smtClean="0">
                <a:solidFill>
                  <a:schemeClr val="bg1"/>
                </a:solidFill>
              </a:rPr>
              <a:t>жанре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Old English Text MT" panose="03040902040508030806" pitchFamily="66" charset="0"/>
              </a:rPr>
              <a:t>arkanoid</a:t>
            </a:r>
            <a:r>
              <a:rPr lang="ru-RU" dirty="0" smtClean="0">
                <a:solidFill>
                  <a:schemeClr val="bg1"/>
                </a:solidFill>
                <a:latin typeface="Old English Text MT" panose="03040902040508030806" pitchFamily="66" charset="0"/>
              </a:rPr>
              <a:t>.</a:t>
            </a:r>
            <a:r>
              <a:rPr lang="ru-RU" dirty="0">
                <a:solidFill>
                  <a:schemeClr val="bg1"/>
                </a:solidFill>
              </a:rPr>
              <a:t> Игровой процесс представляет собой </a:t>
            </a:r>
            <a:r>
              <a:rPr lang="ru-RU" dirty="0" smtClean="0">
                <a:solidFill>
                  <a:schemeClr val="bg1"/>
                </a:solidFill>
              </a:rPr>
              <a:t>управление платформой, задача которой разрушать блоки всё время нарастающей стены.</a:t>
            </a:r>
            <a:r>
              <a:rPr lang="ru-RU" dirty="0">
                <a:solidFill>
                  <a:schemeClr val="bg1"/>
                </a:solidFill>
              </a:rPr>
              <a:t> Игроку </a:t>
            </a:r>
            <a:r>
              <a:rPr lang="ru-RU" dirty="0" smtClean="0">
                <a:solidFill>
                  <a:schemeClr val="bg1"/>
                </a:solidFill>
              </a:rPr>
              <a:t>предстоит отбивать снаряд так, чтобы он не падал за границы платформы, используя </a:t>
            </a:r>
            <a:r>
              <a:rPr lang="ru-RU" dirty="0">
                <a:solidFill>
                  <a:schemeClr val="bg1"/>
                </a:solidFill>
              </a:rPr>
              <a:t>бонусы, выпадающие </a:t>
            </a:r>
            <a:r>
              <a:rPr lang="ru-RU" dirty="0" smtClean="0">
                <a:solidFill>
                  <a:schemeClr val="bg1"/>
                </a:solidFill>
              </a:rPr>
              <a:t>за разрушение блоков.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718" y="0"/>
            <a:ext cx="2737282" cy="253013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2530136"/>
            <a:ext cx="2743200" cy="27432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0" y="5266029"/>
            <a:ext cx="2743200" cy="159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https://sun9-29.userapi.com/impf/LbPveTtZt1ImzBC8DbMy4m_YwylX8HNUK3-v2Q/cGUXJvW-iHg.jpg?size=1280x720&amp;quality=96&amp;sign=a4c9f0c63013adc9fc45f16cf7802bf0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7988"/>
            <a:ext cx="6246950" cy="351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sun9-72.userapi.com/impf/ehndZweA_J0_YoWufItK_eyF49ZSYiQlEv9C4A/-pfSttIDSls.jpg?size=1280x701&amp;quality=96&amp;sign=0afe9cefa26990e0f57dd0206d02105c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950" y="1867988"/>
            <a:ext cx="5945050" cy="351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4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</a:rPr>
              <a:t>Реализованные </a:t>
            </a:r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механики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249486"/>
            <a:ext cx="4238456" cy="460851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Для реализации проекта были  созданы механики </a:t>
            </a:r>
            <a:r>
              <a:rPr lang="ru-RU" dirty="0" smtClean="0">
                <a:solidFill>
                  <a:schemeClr val="bg1"/>
                </a:solidFill>
              </a:rPr>
              <a:t>движения платформы и снаряда ,механика отскока, генерация бонусов и блоков, выпадение усилений. 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30" name="Picture 6" descr="https://sun9-16.userapi.com/impf/wU_yVYL00aEizYUjKhywKZRR3jmq5YHDEpEpPw/paeEtQhG8bo.jpg?size=1280x717&amp;quality=96&amp;sign=5d81a34ceb8d0d0e0547d59190b5b539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226" y="2097088"/>
            <a:ext cx="6454774" cy="429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0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</a:rPr>
              <a:t>Техническая </a:t>
            </a:r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часть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rmAutofit lnSpcReduction="10000"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Мы использовали набор модулей языка программирования </a:t>
            </a:r>
            <a:r>
              <a:rPr lang="ru-RU" sz="3200" dirty="0" err="1">
                <a:solidFill>
                  <a:schemeClr val="bg1"/>
                </a:solidFill>
              </a:rPr>
              <a:t>Python</a:t>
            </a:r>
            <a:r>
              <a:rPr lang="ru-RU" sz="3200" dirty="0">
                <a:solidFill>
                  <a:schemeClr val="bg1"/>
                </a:solidFill>
              </a:rPr>
              <a:t>, </a:t>
            </a:r>
          </a:p>
          <a:p>
            <a:r>
              <a:rPr lang="ru-RU" sz="3200" dirty="0">
                <a:solidFill>
                  <a:schemeClr val="bg1"/>
                </a:solidFill>
              </a:rPr>
              <a:t>предназначенный для написания компьютерных игр и мультимедиа-приложений - </a:t>
            </a:r>
            <a:r>
              <a:rPr lang="ru-RU" sz="3200" dirty="0" err="1">
                <a:solidFill>
                  <a:schemeClr val="bg1"/>
                </a:solidFill>
              </a:rPr>
              <a:t>PyGame</a:t>
            </a:r>
            <a:r>
              <a:rPr lang="ru-RU" sz="3200" dirty="0">
                <a:solidFill>
                  <a:schemeClr val="bg1"/>
                </a:solidFill>
              </a:rPr>
              <a:t> для реализации игры. Так же мы использовали ООП для упрощения и структуризации кода.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08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32990" y="2541774"/>
            <a:ext cx="9905998" cy="1478570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Спасибо за внимание 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70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57</TotalTime>
  <Words>132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SimSun-ExtB</vt:lpstr>
      <vt:lpstr>Arial</vt:lpstr>
      <vt:lpstr>Old English Text MT</vt:lpstr>
      <vt:lpstr>Trebuchet MS</vt:lpstr>
      <vt:lpstr>Tw Cen MT</vt:lpstr>
      <vt:lpstr>Контур</vt:lpstr>
      <vt:lpstr>arkanoid</vt:lpstr>
      <vt:lpstr>Идея проекта :</vt:lpstr>
      <vt:lpstr>Презентация PowerPoint</vt:lpstr>
      <vt:lpstr>Реализованные механики:</vt:lpstr>
      <vt:lpstr>Техническая часть:</vt:lpstr>
      <vt:lpstr>Спасибо за внимание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arkanoid</dc:title>
  <dc:creator>sirius</dc:creator>
  <cp:lastModifiedBy>Sirius</cp:lastModifiedBy>
  <cp:revision>6</cp:revision>
  <dcterms:created xsi:type="dcterms:W3CDTF">2021-01-26T05:09:27Z</dcterms:created>
  <dcterms:modified xsi:type="dcterms:W3CDTF">2021-01-26T11:44:55Z</dcterms:modified>
</cp:coreProperties>
</file>