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E83C9A-73FB-0E4E-AC86-C9169824DF06}" type="datetimeFigureOut">
              <a:rPr lang="de-DE" smtClean="0"/>
              <a:t>03.05.20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28FBD9-E559-394A-BBD6-3B26E56613DA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9201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3C9A-73FB-0E4E-AC86-C9169824DF06}" type="datetimeFigureOut">
              <a:rPr lang="de-DE" smtClean="0"/>
              <a:t>03.05.20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BD9-E559-394A-BBD6-3B26E56613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75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3C9A-73FB-0E4E-AC86-C9169824DF06}" type="datetimeFigureOut">
              <a:rPr lang="de-DE" smtClean="0"/>
              <a:t>03.05.20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BD9-E559-394A-BBD6-3B26E56613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22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3C9A-73FB-0E4E-AC86-C9169824DF06}" type="datetimeFigureOut">
              <a:rPr lang="de-DE" smtClean="0"/>
              <a:t>03.05.20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BD9-E559-394A-BBD6-3B26E56613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26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E83C9A-73FB-0E4E-AC86-C9169824DF06}" type="datetimeFigureOut">
              <a:rPr lang="de-DE" smtClean="0"/>
              <a:t>03.05.20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28FBD9-E559-394A-BBD6-3B26E56613D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69611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3C9A-73FB-0E4E-AC86-C9169824DF06}" type="datetimeFigureOut">
              <a:rPr lang="de-DE" smtClean="0"/>
              <a:t>03.05.20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BD9-E559-394A-BBD6-3B26E56613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49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3C9A-73FB-0E4E-AC86-C9169824DF06}" type="datetimeFigureOut">
              <a:rPr lang="de-DE" smtClean="0"/>
              <a:t>03.05.20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BD9-E559-394A-BBD6-3B26E56613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09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3C9A-73FB-0E4E-AC86-C9169824DF06}" type="datetimeFigureOut">
              <a:rPr lang="de-DE" smtClean="0"/>
              <a:t>03.05.20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BD9-E559-394A-BBD6-3B26E56613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9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3C9A-73FB-0E4E-AC86-C9169824DF06}" type="datetimeFigureOut">
              <a:rPr lang="de-DE" smtClean="0"/>
              <a:t>03.05.20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FBD9-E559-394A-BBD6-3B26E56613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90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E83C9A-73FB-0E4E-AC86-C9169824DF06}" type="datetimeFigureOut">
              <a:rPr lang="de-DE" smtClean="0"/>
              <a:t>03.05.20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28FBD9-E559-394A-BBD6-3B26E56613D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37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E83C9A-73FB-0E4E-AC86-C9169824DF06}" type="datetimeFigureOut">
              <a:rPr lang="de-DE" smtClean="0"/>
              <a:t>03.05.20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28FBD9-E559-394A-BBD6-3B26E56613D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434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7E83C9A-73FB-0E4E-AC86-C9169824DF06}" type="datetimeFigureOut">
              <a:rPr lang="de-DE" smtClean="0"/>
              <a:t>03.05.20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A28FBD9-E559-394A-BBD6-3B26E56613D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096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60405-997F-294C-9C21-A99B57C14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CAPTin</a:t>
            </a:r>
            <a:r>
              <a:rPr lang="de-DE" dirty="0"/>
              <a:t> Kiel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FEA2F8-1DFE-484E-8061-D56F979D6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2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DC5F2-0026-2D4F-B0BD-6D9E072B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2406E-7DC8-2B42-A060-02E13FB6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1120"/>
            <a:ext cx="9601200" cy="4526280"/>
          </a:xfrm>
        </p:spPr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Beschaffung</a:t>
            </a:r>
          </a:p>
          <a:p>
            <a:pPr lvl="1"/>
            <a:r>
              <a:rPr lang="de-DE" dirty="0"/>
              <a:t>Genehmigung, Personal, Infrastruktur(Hardware), Fähre</a:t>
            </a:r>
          </a:p>
          <a:p>
            <a:r>
              <a:rPr lang="de-DE" dirty="0"/>
              <a:t>Entwicklung</a:t>
            </a:r>
          </a:p>
          <a:p>
            <a:r>
              <a:rPr lang="de-DE" dirty="0"/>
              <a:t>Simulation (Läuft alles so wie es soll)</a:t>
            </a:r>
          </a:p>
          <a:p>
            <a:r>
              <a:rPr lang="de-DE" dirty="0"/>
              <a:t>Testbetrieb</a:t>
            </a:r>
          </a:p>
          <a:p>
            <a:r>
              <a:rPr lang="de-DE" dirty="0"/>
              <a:t>Abnahme</a:t>
            </a:r>
          </a:p>
          <a:p>
            <a:r>
              <a:rPr lang="de-DE" dirty="0"/>
              <a:t>Betrieb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05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893AF-9A57-F441-8074-40599166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AE4DF5-EA1C-DF46-8218-7A63713A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5504"/>
            <a:ext cx="9601200" cy="4501896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App</a:t>
            </a:r>
          </a:p>
          <a:p>
            <a:pPr lvl="1"/>
            <a:r>
              <a:rPr lang="de-DE" dirty="0"/>
              <a:t>Funktionen, Design, </a:t>
            </a:r>
          </a:p>
          <a:p>
            <a:r>
              <a:rPr lang="de-DE" dirty="0"/>
              <a:t>Public Relation</a:t>
            </a:r>
          </a:p>
          <a:p>
            <a:pPr lvl="1"/>
            <a:r>
              <a:rPr lang="de-DE" dirty="0"/>
              <a:t>Werbung, Design, Service</a:t>
            </a:r>
          </a:p>
          <a:p>
            <a:r>
              <a:rPr lang="de-DE" dirty="0"/>
              <a:t>Rechtlicher Rahmen</a:t>
            </a:r>
          </a:p>
          <a:p>
            <a:r>
              <a:rPr lang="de-DE" dirty="0"/>
              <a:t>Infrastruktur(Basis, Tower)</a:t>
            </a:r>
          </a:p>
          <a:p>
            <a:r>
              <a:rPr lang="de-DE" dirty="0"/>
              <a:t>Fähre</a:t>
            </a:r>
          </a:p>
          <a:p>
            <a:r>
              <a:rPr lang="de-DE" dirty="0"/>
              <a:t>Ressourcen</a:t>
            </a:r>
          </a:p>
          <a:p>
            <a:r>
              <a:rPr lang="de-DE" dirty="0"/>
              <a:t>Route</a:t>
            </a:r>
          </a:p>
          <a:p>
            <a:pPr lvl="1"/>
            <a:r>
              <a:rPr lang="de-DE" dirty="0"/>
              <a:t>Fahrplan, </a:t>
            </a:r>
            <a:r>
              <a:rPr lang="de-DE" dirty="0" err="1"/>
              <a:t>onDemand</a:t>
            </a:r>
            <a:r>
              <a:rPr lang="de-DE" dirty="0"/>
              <a:t>, Sensorik/KI, Simulation</a:t>
            </a:r>
          </a:p>
          <a:p>
            <a:r>
              <a:rPr lang="de-DE" dirty="0"/>
              <a:t>Sicherheit</a:t>
            </a:r>
          </a:p>
          <a:p>
            <a:pPr lvl="1"/>
            <a:r>
              <a:rPr lang="de-DE" dirty="0"/>
              <a:t>Kommunikation, Personenschutz, Datenschutz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652396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{74C13053-7C56-1C49-8D54-1CF2CA390A28}tf10001072</Template>
  <TotalTime>0</TotalTime>
  <Words>66</Words>
  <Application>Microsoft Macintosh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Franklin Gothic Book</vt:lpstr>
      <vt:lpstr>Ausschnitt</vt:lpstr>
      <vt:lpstr>CAPTin Kiel</vt:lpstr>
      <vt:lpstr>Ablauf</vt:lpstr>
      <vt:lpstr>Objekt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CAPTin Kiel</dc:title>
  <dc:creator>Tammo Brüggemann</dc:creator>
  <cp:lastModifiedBy>Tammo Brüggemann</cp:lastModifiedBy>
  <cp:revision>5</cp:revision>
  <dcterms:created xsi:type="dcterms:W3CDTF">2020-05-03T15:04:07Z</dcterms:created>
  <dcterms:modified xsi:type="dcterms:W3CDTF">2020-05-03T17:26:29Z</dcterms:modified>
</cp:coreProperties>
</file>