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2" r:id="rId4"/>
    <p:sldId id="261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5288" autoAdjust="0"/>
  </p:normalViewPr>
  <p:slideViewPr>
    <p:cSldViewPr snapToGrid="0">
      <p:cViewPr varScale="1">
        <p:scale>
          <a:sx n="48" d="100"/>
          <a:sy n="48" d="100"/>
        </p:scale>
        <p:origin x="15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98DE7-A8F3-462B-944B-4E6A7A99877E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7D019-4DD6-4BDE-B6F9-9DD44ACBA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210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7D019-4DD6-4BDE-B6F9-9DD44ACBA9E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21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79FD-6A16-4493-AD1B-13EF0C846C3E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9AD2-A7FA-4D60-B957-7D52AFCE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14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79FD-6A16-4493-AD1B-13EF0C846C3E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9AD2-A7FA-4D60-B957-7D52AFCE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22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79FD-6A16-4493-AD1B-13EF0C846C3E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9AD2-A7FA-4D60-B957-7D52AFCE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77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79FD-6A16-4493-AD1B-13EF0C846C3E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9AD2-A7FA-4D60-B957-7D52AFCE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06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79FD-6A16-4493-AD1B-13EF0C846C3E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9AD2-A7FA-4D60-B957-7D52AFCE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73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79FD-6A16-4493-AD1B-13EF0C846C3E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9AD2-A7FA-4D60-B957-7D52AFCE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8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79FD-6A16-4493-AD1B-13EF0C846C3E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9AD2-A7FA-4D60-B957-7D52AFCE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03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79FD-6A16-4493-AD1B-13EF0C846C3E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9AD2-A7FA-4D60-B957-7D52AFCE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66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79FD-6A16-4493-AD1B-13EF0C846C3E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9AD2-A7FA-4D60-B957-7D52AFCE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1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79FD-6A16-4493-AD1B-13EF0C846C3E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9AD2-A7FA-4D60-B957-7D52AFCE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68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79FD-6A16-4493-AD1B-13EF0C846C3E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9AD2-A7FA-4D60-B957-7D52AFCE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06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79FD-6A16-4493-AD1B-13EF0C846C3E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39AD2-A7FA-4D60-B957-7D52AFCE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25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目的：取得公司資料與簡介</a:t>
            </a:r>
            <a:endParaRPr lang="en-US" altLang="zh-TW" sz="3200" dirty="0" smtClean="0"/>
          </a:p>
          <a:p>
            <a:r>
              <a:rPr lang="zh-TW" altLang="en-US" sz="3200" dirty="0"/>
              <a:t>功</a:t>
            </a:r>
            <a:r>
              <a:rPr lang="zh-TW" altLang="en-US" sz="3200" dirty="0" smtClean="0"/>
              <a:t>能規劃：</a:t>
            </a:r>
            <a:endParaRPr lang="en-US" altLang="zh-TW" sz="3200" dirty="0" smtClean="0"/>
          </a:p>
          <a:p>
            <a:pPr lvl="1"/>
            <a:r>
              <a:rPr lang="zh-TW" altLang="en-US" dirty="0" smtClean="0"/>
              <a:t>有時候因資料太龐大，會需要耗費時間去點開多頁還要等候網頁跑完方能看到完整頁面，因此運用爬蟲方式在最短時間內取得所需資料。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在打好程式碼的情況下，使用者基本上只要打入所查詢到的網址貼上，就可以取得公司資料。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637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專題介紹</a:t>
            </a:r>
            <a:r>
              <a:rPr lang="en-US" altLang="zh-TW" dirty="0" smtClean="0"/>
              <a:t>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爬蟲狀況截圖</a:t>
            </a:r>
            <a:r>
              <a:rPr lang="en-US" altLang="zh-TW" sz="3200" dirty="0" smtClean="0"/>
              <a:t>-1</a:t>
            </a:r>
          </a:p>
          <a:p>
            <a:endParaRPr lang="en-US" altLang="zh-TW" sz="3200" dirty="0" smtClean="0"/>
          </a:p>
          <a:p>
            <a:endParaRPr lang="en-US" altLang="zh-TW" sz="3200" dirty="0" smtClean="0"/>
          </a:p>
          <a:p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4455"/>
            <a:ext cx="5872457" cy="397354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-1" r="22571" b="-1482"/>
          <a:stretch/>
        </p:blipFill>
        <p:spPr>
          <a:xfrm>
            <a:off x="6347791" y="2885508"/>
            <a:ext cx="5844209" cy="408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8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專題介紹</a:t>
            </a:r>
            <a:r>
              <a:rPr lang="en-US" altLang="zh-TW" dirty="0" smtClean="0"/>
              <a:t>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爬蟲狀況截圖</a:t>
            </a:r>
            <a:r>
              <a:rPr lang="en-US" altLang="zh-TW" sz="3200" dirty="0" smtClean="0"/>
              <a:t>-2</a:t>
            </a:r>
          </a:p>
          <a:p>
            <a:endParaRPr lang="en-US" altLang="zh-TW" sz="3200" dirty="0" smtClean="0"/>
          </a:p>
          <a:p>
            <a:endParaRPr lang="en-US" altLang="zh-TW" sz="3200" dirty="0" smtClean="0"/>
          </a:p>
          <a:p>
            <a:endParaRPr lang="zh-TW" altLang="en-US" sz="3200" dirty="0" smtClean="0"/>
          </a:p>
          <a:p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278" y="2574502"/>
            <a:ext cx="8037443" cy="428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0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專題介紹</a:t>
            </a:r>
            <a:r>
              <a:rPr lang="en-US" altLang="zh-TW" dirty="0" smtClean="0"/>
              <a:t>(cont.)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 smtClean="0"/>
              <a:t>系統架構規劃</a:t>
            </a:r>
            <a:endParaRPr lang="en-US" altLang="zh-TW" sz="3200" dirty="0" smtClean="0"/>
          </a:p>
          <a:p>
            <a:pPr lvl="1"/>
            <a:r>
              <a:rPr lang="zh-TW" altLang="en-US" dirty="0" smtClean="0"/>
              <a:t>匯入所需套件</a:t>
            </a:r>
            <a:r>
              <a:rPr lang="en-US" altLang="zh-TW" dirty="0" smtClean="0"/>
              <a:t>/</a:t>
            </a:r>
            <a:r>
              <a:rPr lang="zh-TW" altLang="en-US" dirty="0" smtClean="0"/>
              <a:t>模組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自動打開瀏覽器並連到指定網頁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設定迴圈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取得所需資料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打開檔案並寫入資料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爬蟲過程中，會告知爬蟲進度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關閉檔案</a:t>
            </a:r>
            <a:endParaRPr lang="en-US" altLang="zh-TW" dirty="0" smtClean="0"/>
          </a:p>
          <a:p>
            <a:r>
              <a:rPr lang="zh-TW" altLang="en-US" sz="3200" dirty="0" smtClean="0"/>
              <a:t>注意事項</a:t>
            </a:r>
            <a:endParaRPr lang="en-US" altLang="zh-TW" sz="3200" dirty="0" smtClean="0"/>
          </a:p>
          <a:p>
            <a:pPr lvl="1"/>
            <a:r>
              <a:rPr lang="zh-TW" altLang="en-US" dirty="0" smtClean="0"/>
              <a:t>建議使用</a:t>
            </a:r>
            <a:r>
              <a:rPr lang="en-US" altLang="zh-TW" dirty="0" err="1" smtClean="0"/>
              <a:t>jupyter</a:t>
            </a:r>
            <a:r>
              <a:rPr lang="zh-TW" altLang="en-US" dirty="0"/>
              <a:t> </a:t>
            </a:r>
            <a:r>
              <a:rPr lang="en-US" altLang="zh-TW" dirty="0" smtClean="0"/>
              <a:t>notebook</a:t>
            </a:r>
            <a:r>
              <a:rPr lang="zh-TW" altLang="en-US" smtClean="0"/>
              <a:t>開啟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5702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153</Words>
  <Application>Microsoft Office PowerPoint</Application>
  <PresentationFormat>寬螢幕</PresentationFormat>
  <Paragraphs>23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專題介紹</vt:lpstr>
      <vt:lpstr>專題介紹(cont.)</vt:lpstr>
      <vt:lpstr>專題介紹(cont.)</vt:lpstr>
      <vt:lpstr>專題介紹(cont.)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王彩湲</dc:creator>
  <cp:lastModifiedBy>王彩湲</cp:lastModifiedBy>
  <cp:revision>5</cp:revision>
  <dcterms:created xsi:type="dcterms:W3CDTF">2020-01-19T02:30:01Z</dcterms:created>
  <dcterms:modified xsi:type="dcterms:W3CDTF">2020-01-19T02:56:17Z</dcterms:modified>
</cp:coreProperties>
</file>