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" d="100"/>
          <a:sy n="10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6D44-0130-436A-BF69-45FB40556F3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6DEB-C3F8-4ACE-A204-0A3BECF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8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Tammy McCauley</dc:creator>
  <cp:lastModifiedBy>Tammy McCauley</cp:lastModifiedBy>
  <cp:revision>1</cp:revision>
  <dcterms:created xsi:type="dcterms:W3CDTF">2016-04-22T04:38:00Z</dcterms:created>
  <dcterms:modified xsi:type="dcterms:W3CDTF">2016-04-22T04:39:22Z</dcterms:modified>
</cp:coreProperties>
</file>