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B642CAC-A8E3-4F7B-91D3-AFAD5B972A6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1F9BA1C-FDAC-404E-96A7-ED8BEFCA3D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11/06/2022 19:22:19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rgory Sales" id="2" name="slide2">
            <a:extLst>
              <a:ext uri="{FF2B5EF4-FFF2-40B4-BE49-F238E27FC236}">
                <a16:creationId xmlns:a16="http://schemas.microsoft.com/office/drawing/2014/main" id="{4BAC94FE-F4CA-42E9-9977-0186D64B7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014412"/>
            <a:ext cx="92583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Time" id="3" name="slide3">
            <a:extLst>
              <a:ext uri="{FF2B5EF4-FFF2-40B4-BE49-F238E27FC236}">
                <a16:creationId xmlns:a16="http://schemas.microsoft.com/office/drawing/2014/main" id="{AD1F7653-02C6-4C8E-A31B-87D6077FFE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014412"/>
            <a:ext cx="91630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Sales" id="4" name="slide4">
            <a:extLst>
              <a:ext uri="{FF2B5EF4-FFF2-40B4-BE49-F238E27FC236}">
                <a16:creationId xmlns:a16="http://schemas.microsoft.com/office/drawing/2014/main" id="{40C150BB-3EBD-4497-AF59-9ED36CA26B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014412"/>
            <a:ext cx="91725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 Sales" id="5" name="slide5">
            <a:extLst>
              <a:ext uri="{FF2B5EF4-FFF2-40B4-BE49-F238E27FC236}">
                <a16:creationId xmlns:a16="http://schemas.microsoft.com/office/drawing/2014/main" id="{E73412A9-BA31-4BBE-9275-3DDF3490B7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933450"/>
            <a:ext cx="91725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40514BDB-AFA9-4CD2-BEFB-64DE84433C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804862"/>
            <a:ext cx="110013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 in 1" id="7" name="slide7">
            <a:extLst>
              <a:ext uri="{FF2B5EF4-FFF2-40B4-BE49-F238E27FC236}">
                <a16:creationId xmlns:a16="http://schemas.microsoft.com/office/drawing/2014/main" id="{38B0CEE6-B53E-45AC-A7FA-CAF05B91F9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128712"/>
            <a:ext cx="77343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2022-06-11T17:22:23Z</dcterms:created>
  <dcterms:modified xsi:type="dcterms:W3CDTF">2022-06-11T17:22:23Z</dcterms:modified>
</cp:coreProperties>
</file>