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7BE1790-6686-409B-90DC-EC750CA1574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Multiple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82DF242-8F32-4E6B-89F6-388DF95503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11/06/2022 19:24:01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/Sales" id="2" name="slide2">
            <a:extLst>
              <a:ext uri="{FF2B5EF4-FFF2-40B4-BE49-F238E27FC236}">
                <a16:creationId xmlns:a16="http://schemas.microsoft.com/office/drawing/2014/main" id="{1889FEE7-E7E1-4014-AE89-9ABEDA0BB1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52487"/>
            <a:ext cx="91725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 Category Sales" id="3" name="slide3">
            <a:extLst>
              <a:ext uri="{FF2B5EF4-FFF2-40B4-BE49-F238E27FC236}">
                <a16:creationId xmlns:a16="http://schemas.microsoft.com/office/drawing/2014/main" id="{9C5E1424-CECC-4D15-AA64-276AAF1BEC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700212"/>
            <a:ext cx="92583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Forecast" id="4" name="slide4">
            <a:extLst>
              <a:ext uri="{FF2B5EF4-FFF2-40B4-BE49-F238E27FC236}">
                <a16:creationId xmlns:a16="http://schemas.microsoft.com/office/drawing/2014/main" id="{5411FE49-6385-46DC-B1C9-90FF89AC21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933450"/>
            <a:ext cx="91630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" id="5" name="slide5">
            <a:extLst>
              <a:ext uri="{FF2B5EF4-FFF2-40B4-BE49-F238E27FC236}">
                <a16:creationId xmlns:a16="http://schemas.microsoft.com/office/drawing/2014/main" id="{E8805751-A40B-4339-8155-019AF14CB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1309687"/>
            <a:ext cx="20002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tailed Rapport" id="6" name="slide6">
            <a:extLst>
              <a:ext uri="{FF2B5EF4-FFF2-40B4-BE49-F238E27FC236}">
                <a16:creationId xmlns:a16="http://schemas.microsoft.com/office/drawing/2014/main" id="{EDED9B4A-581A-455D-B32B-626B6406E5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2476500"/>
            <a:ext cx="3257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Dashboard" id="7" name="slide7">
            <a:extLst>
              <a:ext uri="{FF2B5EF4-FFF2-40B4-BE49-F238E27FC236}">
                <a16:creationId xmlns:a16="http://schemas.microsoft.com/office/drawing/2014/main" id="{7EF870FA-B785-4D5D-AAD4-78A88B1638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804862"/>
            <a:ext cx="110013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Dashboard" id="8" name="slide8">
            <a:extLst>
              <a:ext uri="{FF2B5EF4-FFF2-40B4-BE49-F238E27FC236}">
                <a16:creationId xmlns:a16="http://schemas.microsoft.com/office/drawing/2014/main" id="{90978800-D27E-4629-B220-4633B67954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804862"/>
            <a:ext cx="110013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tailed Report" id="9" name="slide9">
            <a:extLst>
              <a:ext uri="{FF2B5EF4-FFF2-40B4-BE49-F238E27FC236}">
                <a16:creationId xmlns:a16="http://schemas.microsoft.com/office/drawing/2014/main" id="{57E74CD2-9672-489F-8CBA-ACB42FBCF8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804862"/>
            <a:ext cx="110013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2022-06-11T17:24:09Z</dcterms:created>
  <dcterms:modified xsi:type="dcterms:W3CDTF">2022-06-11T17:24:09Z</dcterms:modified>
</cp:coreProperties>
</file>