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5DEE32-9347-4EBE-9D3F-C4C2FD89D0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4AFD6F-A26E-4A59-A6D7-8E7D3DE581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11/06/2022 19:25:25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0" name="slide10">
            <a:extLst>
              <a:ext uri="{FF2B5EF4-FFF2-40B4-BE49-F238E27FC236}">
                <a16:creationId xmlns:a16="http://schemas.microsoft.com/office/drawing/2014/main" id="{BC75D127-5B7F-4954-AFD3-78CBC6F871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Profit" id="2" name="slide2">
            <a:extLst>
              <a:ext uri="{FF2B5EF4-FFF2-40B4-BE49-F238E27FC236}">
                <a16:creationId xmlns:a16="http://schemas.microsoft.com/office/drawing/2014/main" id="{D49AA06A-937C-4C87-B3A7-CAAF10911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271587"/>
            <a:ext cx="5924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3" name="slide3">
            <a:extLst>
              <a:ext uri="{FF2B5EF4-FFF2-40B4-BE49-F238E27FC236}">
                <a16:creationId xmlns:a16="http://schemas.microsoft.com/office/drawing/2014/main" id="{16F47F0F-3190-48C1-BBB0-AA389D5559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433512"/>
            <a:ext cx="6010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Profit" id="4" name="slide4">
            <a:extLst>
              <a:ext uri="{FF2B5EF4-FFF2-40B4-BE49-F238E27FC236}">
                <a16:creationId xmlns:a16="http://schemas.microsoft.com/office/drawing/2014/main" id="{FBB56DA0-09F9-4367-B866-4A03965501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433512"/>
            <a:ext cx="6010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EE5AE509-FDEF-4163-BB7D-2637562F1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B13A0DDA-87DC-4326-A244-AE71B52B15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132A1B3E-453B-40DE-A8F9-F30BFAAB66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4AF5B95C-CB86-41C7-BB21-687C7CF4C8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3EB3C099-49B1-4AB0-B703-E2B7952CD7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2022-06-11T17:25:42Z</dcterms:created>
  <dcterms:modified xsi:type="dcterms:W3CDTF">2022-06-11T17:25:42Z</dcterms:modified>
</cp:coreProperties>
</file>