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91E5A6-68CB-4F88-8936-573AA07FBC0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77B6F6-F01D-4847-B7C2-BDAFEC479A4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11/06/2022 19:33:20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bbel" id="10" name="slide10">
            <a:extLst>
              <a:ext uri="{FF2B5EF4-FFF2-40B4-BE49-F238E27FC236}">
                <a16:creationId xmlns:a16="http://schemas.microsoft.com/office/drawing/2014/main" id="{C87ABD56-15FB-4BA0-B4BF-CCAFBA6E50F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887" y="933450"/>
            <a:ext cx="56102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kel" id="11" name="slide11">
            <a:extLst>
              <a:ext uri="{FF2B5EF4-FFF2-40B4-BE49-F238E27FC236}">
                <a16:creationId xmlns:a16="http://schemas.microsoft.com/office/drawing/2014/main" id="{2B16F056-F324-4848-A30C-3C74D4CCAA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2" y="1014412"/>
            <a:ext cx="94011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rkel 1" id="12" name="slide12">
            <a:extLst>
              <a:ext uri="{FF2B5EF4-FFF2-40B4-BE49-F238E27FC236}">
                <a16:creationId xmlns:a16="http://schemas.microsoft.com/office/drawing/2014/main" id="{7CC819A6-890D-41E6-9B3B-E53ACB939A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625" y="2262187"/>
            <a:ext cx="2952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nsity" id="13" name="slide13">
            <a:extLst>
              <a:ext uri="{FF2B5EF4-FFF2-40B4-BE49-F238E27FC236}">
                <a16:creationId xmlns:a16="http://schemas.microsoft.com/office/drawing/2014/main" id="{DBE74896-BB3B-47AD-ADE2-6F310FFCC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87" y="1014412"/>
            <a:ext cx="926782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ual Axis Charts" id="14" name="slide14">
            <a:extLst>
              <a:ext uri="{FF2B5EF4-FFF2-40B4-BE49-F238E27FC236}">
                <a16:creationId xmlns:a16="http://schemas.microsoft.com/office/drawing/2014/main" id="{C96F06E7-23F1-4D82-93A8-1D05C1AF13B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014412"/>
            <a:ext cx="9172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erage Shipping Time" id="15" name="slide15">
            <a:extLst>
              <a:ext uri="{FF2B5EF4-FFF2-40B4-BE49-F238E27FC236}">
                <a16:creationId xmlns:a16="http://schemas.microsoft.com/office/drawing/2014/main" id="{2A26AB87-5F38-45C0-9BD2-81962F503F4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804862"/>
            <a:ext cx="7648575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Value" id="16" name="slide16">
            <a:extLst>
              <a:ext uri="{FF2B5EF4-FFF2-40B4-BE49-F238E27FC236}">
                <a16:creationId xmlns:a16="http://schemas.microsoft.com/office/drawing/2014/main" id="{B34B9F79-C3FF-445F-A987-22FBFDC3513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814637"/>
            <a:ext cx="173355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urniture" id="17" name="slide17">
            <a:extLst>
              <a:ext uri="{FF2B5EF4-FFF2-40B4-BE49-F238E27FC236}">
                <a16:creationId xmlns:a16="http://schemas.microsoft.com/office/drawing/2014/main" id="{CA9DB0E2-495E-49AF-84A3-A5BE816794E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1304925"/>
            <a:ext cx="30670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" id="18" name="slide18">
            <a:extLst>
              <a:ext uri="{FF2B5EF4-FFF2-40B4-BE49-F238E27FC236}">
                <a16:creationId xmlns:a16="http://schemas.microsoft.com/office/drawing/2014/main" id="{11090E58-6401-4745-B967-7E15119187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709737"/>
            <a:ext cx="91725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Measures" id="19" name="slide19">
            <a:extLst>
              <a:ext uri="{FF2B5EF4-FFF2-40B4-BE49-F238E27FC236}">
                <a16:creationId xmlns:a16="http://schemas.microsoft.com/office/drawing/2014/main" id="{0D2F5D3E-23DB-41E4-A680-35F64039F25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850" y="1066800"/>
            <a:ext cx="7734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" id="2" name="slide2">
            <a:extLst>
              <a:ext uri="{FF2B5EF4-FFF2-40B4-BE49-F238E27FC236}">
                <a16:creationId xmlns:a16="http://schemas.microsoft.com/office/drawing/2014/main" id="{8C868903-65E6-4C0D-BEA6-3620098DAD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519237"/>
            <a:ext cx="91630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ub" id="3" name="slide3">
            <a:extLst>
              <a:ext uri="{FF2B5EF4-FFF2-40B4-BE49-F238E27FC236}">
                <a16:creationId xmlns:a16="http://schemas.microsoft.com/office/drawing/2014/main" id="{CA127B39-8706-4680-9F64-4772029E16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14412"/>
            <a:ext cx="916305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4" name="slide4">
            <a:extLst>
              <a:ext uri="{FF2B5EF4-FFF2-40B4-BE49-F238E27FC236}">
                <a16:creationId xmlns:a16="http://schemas.microsoft.com/office/drawing/2014/main" id="{C931211A-F2C4-48B0-839A-7B4F295A1C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47750"/>
            <a:ext cx="91630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Month" id="5" name="slide5">
            <a:extLst>
              <a:ext uri="{FF2B5EF4-FFF2-40B4-BE49-F238E27FC236}">
                <a16:creationId xmlns:a16="http://schemas.microsoft.com/office/drawing/2014/main" id="{D834228E-F653-40AF-8DAD-38A1C59172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5" y="1066800"/>
            <a:ext cx="91630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State" id="6" name="slide6">
            <a:extLst>
              <a:ext uri="{FF2B5EF4-FFF2-40B4-BE49-F238E27FC236}">
                <a16:creationId xmlns:a16="http://schemas.microsoft.com/office/drawing/2014/main" id="{D034E7C6-D0E1-40EE-9D65-60E967302F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712" y="1014412"/>
            <a:ext cx="91725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b Sales" id="7" name="slide7">
            <a:extLst>
              <a:ext uri="{FF2B5EF4-FFF2-40B4-BE49-F238E27FC236}">
                <a16:creationId xmlns:a16="http://schemas.microsoft.com/office/drawing/2014/main" id="{86689283-D930-4E43-AB66-28622C8685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128712"/>
            <a:ext cx="92583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8" name="slide8">
            <a:extLst>
              <a:ext uri="{FF2B5EF4-FFF2-40B4-BE49-F238E27FC236}">
                <a16:creationId xmlns:a16="http://schemas.microsoft.com/office/drawing/2014/main" id="{A887D762-5B3B-4E14-84CA-20EE6965C68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014412"/>
            <a:ext cx="92583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rofit" id="9" name="slide9">
            <a:extLst>
              <a:ext uri="{FF2B5EF4-FFF2-40B4-BE49-F238E27FC236}">
                <a16:creationId xmlns:a16="http://schemas.microsoft.com/office/drawing/2014/main" id="{78995DAD-049E-467A-8B8E-D2F5278DB8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25" y="933450"/>
            <a:ext cx="5848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2022-06-11T17:33:26Z</dcterms:created>
  <dcterms:modified xsi:type="dcterms:W3CDTF">2022-06-11T17:33:26Z</dcterms:modified>
</cp:coreProperties>
</file>