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9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5131-FA34-4D1F-9024-4DA482838DEA}"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347A9-5A82-4E51-973D-32B421CF085C}" type="slidenum">
              <a:rPr lang="en-US" smtClean="0"/>
              <a:t>‹#›</a:t>
            </a:fld>
            <a:endParaRPr lang="en-US"/>
          </a:p>
        </p:txBody>
      </p:sp>
    </p:spTree>
    <p:extLst>
      <p:ext uri="{BB962C8B-B14F-4D97-AF65-F5344CB8AC3E}">
        <p14:creationId xmlns:p14="http://schemas.microsoft.com/office/powerpoint/2010/main" val="179058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A8A5-8528-4CA2-AC12-76A666604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40054A-92C6-48C8-A2AE-1D1ABA5E6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16D9D-1576-4284-9F7D-2BAB461A0487}"/>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5" name="Footer Placeholder 4">
            <a:extLst>
              <a:ext uri="{FF2B5EF4-FFF2-40B4-BE49-F238E27FC236}">
                <a16:creationId xmlns:a16="http://schemas.microsoft.com/office/drawing/2014/main" id="{1001D9CD-DD2E-4EB1-9B59-C4A990B2C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6D2E2-96D9-482F-9AE0-C4CC9891554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2762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9802-60FE-4EE9-A02F-2A995CC1A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9ED233-8640-4F4A-BD3E-7C8A9DB9CD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4BB5E-C435-4C51-829C-C8CB9E516B6C}"/>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5" name="Footer Placeholder 4">
            <a:extLst>
              <a:ext uri="{FF2B5EF4-FFF2-40B4-BE49-F238E27FC236}">
                <a16:creationId xmlns:a16="http://schemas.microsoft.com/office/drawing/2014/main" id="{6C329366-EFBA-4074-8666-2C8E58140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5544-CE11-469B-8F0F-C783EDD77E48}"/>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3745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9F026-C0FA-4D53-A7DE-53BEB929C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95B2A-9C63-43ED-B9B6-E85D1171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0F03A-BEFE-493B-9CC9-1039A747BC54}"/>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5" name="Footer Placeholder 4">
            <a:extLst>
              <a:ext uri="{FF2B5EF4-FFF2-40B4-BE49-F238E27FC236}">
                <a16:creationId xmlns:a16="http://schemas.microsoft.com/office/drawing/2014/main" id="{5448C1DB-9C76-4782-9838-B6328E672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3E05-C9CF-4678-8218-850E902655B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76908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72520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1235-5188-4486-8B0D-A13FE3E9D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0DFE8-EA64-4683-84E3-F1475F7277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72F90-1503-442A-A915-EC9F495382A1}"/>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5" name="Footer Placeholder 4">
            <a:extLst>
              <a:ext uri="{FF2B5EF4-FFF2-40B4-BE49-F238E27FC236}">
                <a16:creationId xmlns:a16="http://schemas.microsoft.com/office/drawing/2014/main" id="{AC829E0B-9426-475A-87A6-F5CF38E41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84D51-DEE9-4177-B869-57D2E79E7BE0}"/>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8163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162C-C64F-453F-9864-85BC729BA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A222DE-78EA-4272-990D-30CC16AAD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667EB-8B4A-4CB1-8996-E58BFDC02810}"/>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5" name="Footer Placeholder 4">
            <a:extLst>
              <a:ext uri="{FF2B5EF4-FFF2-40B4-BE49-F238E27FC236}">
                <a16:creationId xmlns:a16="http://schemas.microsoft.com/office/drawing/2014/main" id="{E51D761F-67F6-442F-A5C2-A0DB052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AC643-47E9-4C5F-8C35-88C6A51A5BDE}"/>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069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5DE-CBA1-4E34-945B-B2483196B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C2103-89CD-4485-BBBB-C4B495CED6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440DD-FDA1-45DE-9B99-6407EC4E02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9AE36-4A39-493F-A6B9-8B02B3E22A2F}"/>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6" name="Footer Placeholder 5">
            <a:extLst>
              <a:ext uri="{FF2B5EF4-FFF2-40B4-BE49-F238E27FC236}">
                <a16:creationId xmlns:a16="http://schemas.microsoft.com/office/drawing/2014/main" id="{40700CAD-6C13-4F73-8D88-F484DC170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B4E86-02C4-4F5D-8A2C-E61E8CC8D39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09577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A54-AD86-4B26-859E-427397BBA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9BE538-1E43-4814-B0C7-81B668D4F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54CEDE-7642-4D45-B561-A5D1717DEE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BD4BD3-83D0-452F-9B33-E86350B36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06576E-9C56-4634-9207-748A62E1C5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762E2-A6CB-4696-85FC-E6CBC1621E74}"/>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8" name="Footer Placeholder 7">
            <a:extLst>
              <a:ext uri="{FF2B5EF4-FFF2-40B4-BE49-F238E27FC236}">
                <a16:creationId xmlns:a16="http://schemas.microsoft.com/office/drawing/2014/main" id="{63D35F9C-63CB-4F25-8996-83A8FCA3A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2AA2B-8ADD-4C4E-BA5E-E2021948B60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373647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6F5D-362E-41DD-9DF5-D46ABD986B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CBE8F-E9AB-426C-B135-093633A457C0}"/>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4" name="Footer Placeholder 3">
            <a:extLst>
              <a:ext uri="{FF2B5EF4-FFF2-40B4-BE49-F238E27FC236}">
                <a16:creationId xmlns:a16="http://schemas.microsoft.com/office/drawing/2014/main" id="{A3748E7E-3A80-445A-A0CB-2A1E3211A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515B8-FB42-45FE-AAFE-E95EBA9AEE9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6825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1054C-757B-431E-A256-4D301D9E1C7A}"/>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3" name="Footer Placeholder 2">
            <a:extLst>
              <a:ext uri="{FF2B5EF4-FFF2-40B4-BE49-F238E27FC236}">
                <a16:creationId xmlns:a16="http://schemas.microsoft.com/office/drawing/2014/main" id="{713B6AD9-6F79-4B24-B902-8B59E8B5C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90829-56FF-44B7-97AD-3FB3137789ED}"/>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7386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67F9-DAA1-464D-A891-6D4AF8663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948B6-0958-4D00-9CDB-17657B666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09FCF7-D2C8-470D-8F60-18A069D26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03DB4-ECC3-4205-8FFB-7364D95DEF3E}"/>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6" name="Footer Placeholder 5">
            <a:extLst>
              <a:ext uri="{FF2B5EF4-FFF2-40B4-BE49-F238E27FC236}">
                <a16:creationId xmlns:a16="http://schemas.microsoft.com/office/drawing/2014/main" id="{342932FB-E54D-468D-A2DE-CDBA8430F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811F8-FE6A-4AD8-872D-7CB662EE4A49}"/>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1543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72FC-29B5-4907-9326-973BF3CB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E7E27-98DC-45F4-A13D-6C2266BED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5726D7-8B23-4478-9FF1-EAEB54FE0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3DD663-4CE6-4EA5-85E9-08B5318746E4}"/>
              </a:ext>
            </a:extLst>
          </p:cNvPr>
          <p:cNvSpPr>
            <a:spLocks noGrp="1"/>
          </p:cNvSpPr>
          <p:nvPr>
            <p:ph type="dt" sz="half" idx="10"/>
          </p:nvPr>
        </p:nvSpPr>
        <p:spPr/>
        <p:txBody>
          <a:bodyPr/>
          <a:lstStyle/>
          <a:p>
            <a:fld id="{5DFA31AB-22B5-44EE-B2CD-09B89C91FD4A}" type="datetimeFigureOut">
              <a:rPr lang="en-US" smtClean="0"/>
              <a:t>10/11/2022</a:t>
            </a:fld>
            <a:endParaRPr lang="en-US"/>
          </a:p>
        </p:txBody>
      </p:sp>
      <p:sp>
        <p:nvSpPr>
          <p:cNvPr id="6" name="Footer Placeholder 5">
            <a:extLst>
              <a:ext uri="{FF2B5EF4-FFF2-40B4-BE49-F238E27FC236}">
                <a16:creationId xmlns:a16="http://schemas.microsoft.com/office/drawing/2014/main" id="{F445E0A6-2F63-4053-9C1D-937BAA1DF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DF4B-72EB-447A-8E7D-75F005B29F15}"/>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8043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273EF-B8A7-4B13-AA54-008D2187F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05AD6-F7A8-4116-B849-524153B0E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5BE1-5F0E-4301-AA3F-8CC6537AC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A31AB-22B5-44EE-B2CD-09B89C91FD4A}" type="datetimeFigureOut">
              <a:rPr lang="en-US" smtClean="0"/>
              <a:t>10/11/2022</a:t>
            </a:fld>
            <a:endParaRPr lang="en-US"/>
          </a:p>
        </p:txBody>
      </p:sp>
      <p:sp>
        <p:nvSpPr>
          <p:cNvPr id="5" name="Footer Placeholder 4">
            <a:extLst>
              <a:ext uri="{FF2B5EF4-FFF2-40B4-BE49-F238E27FC236}">
                <a16:creationId xmlns:a16="http://schemas.microsoft.com/office/drawing/2014/main" id="{AF6DD292-8FBA-4DD5-9D70-89BB11C5C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95E76-E33C-4B53-AFF8-CEA21CB83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9B814-140C-4F68-A0A2-42605BC5A703}" type="slidenum">
              <a:rPr lang="en-US" smtClean="0"/>
              <a:t>‹#›</a:t>
            </a:fld>
            <a:endParaRPr lang="en-US"/>
          </a:p>
        </p:txBody>
      </p:sp>
    </p:spTree>
    <p:extLst>
      <p:ext uri="{BB962C8B-B14F-4D97-AF65-F5344CB8AC3E}">
        <p14:creationId xmlns:p14="http://schemas.microsoft.com/office/powerpoint/2010/main" val="302122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github.com/Tamoghna35/Online_Railway_Reservation.git"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drive.google.com/file/d/1QOPI2Mo9EoD5FCebaLRMsnX8m4RpJlfH/view?usp=sharing"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2"/>
          <a:ext cx="2962486" cy="5062324"/>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1171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21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1171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059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t>
                      </a:r>
                      <a:r>
                        <a:rPr kumimoji="0" lang="en-US" sz="700" u="none" strike="noStrike" kern="1200" cap="none" spc="0" normalizeH="0" baseline="0" dirty="0" err="1">
                          <a:ln>
                            <a:noFill/>
                          </a:ln>
                          <a:effectLst/>
                          <a:uLnTx/>
                          <a:uFillTx/>
                        </a:rPr>
                        <a:t>annotations,Swagger</a:t>
                      </a:r>
                      <a:r>
                        <a:rPr kumimoji="0" lang="en-US" sz="700" u="none" strike="noStrike" kern="1200" cap="none" spc="0" normalizeH="0" baseline="0" dirty="0">
                          <a:ln>
                            <a:noFill/>
                          </a:ln>
                          <a:effectLst/>
                          <a:uLnTx/>
                          <a:uFillTx/>
                        </a:rPr>
                        <a:t>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Eureka Client, Netflix Hystrix, Netflix Zuul &amp;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03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054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RDBMS</a:t>
                      </a:r>
                    </a:p>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4122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Build Pipelines, notifications, quality gate understanding</a:t>
                      </a:r>
                    </a:p>
                  </a:txBody>
                  <a:tcPr/>
                </a:tc>
                <a:extLst>
                  <a:ext uri="{0D108BD9-81ED-4DB2-BD59-A6C34878D82A}">
                    <a16:rowId xmlns:a16="http://schemas.microsoft.com/office/drawing/2014/main" val="3653916308"/>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0211" y="3136061"/>
            <a:ext cx="4008437" cy="2185987"/>
          </a:xfrm>
        </p:spPr>
        <p:txBody>
          <a:bodyPr/>
          <a:lstStyle/>
          <a:p>
            <a:pPr eaLnBrk="1" hangingPunct="1">
              <a:lnSpc>
                <a:spcPct val="114000"/>
              </a:lnSpc>
            </a:pPr>
            <a:r>
              <a:rPr lang="en-US" altLang="en-US" b="1" dirty="0"/>
              <a:t>Online Railway Reservation System</a:t>
            </a:r>
          </a:p>
          <a:p>
            <a:pPr fontAlgn="base"/>
            <a:r>
              <a:rPr lang="en-US" dirty="0"/>
              <a:t>Completed end to end case study of Online Railway Reservation System. Application using microservices approach and communication is done with Rest template along with JWT authentication and, responsive UI CSS, HTML, and React. Database used is </a:t>
            </a:r>
            <a:r>
              <a:rPr lang="en-US" dirty="0" err="1"/>
              <a:t>MongoDb</a:t>
            </a:r>
            <a:r>
              <a:rPr lang="en-US" dirty="0"/>
              <a:t> Atlas. </a:t>
            </a:r>
          </a:p>
          <a:p>
            <a:pPr marL="0" indent="0" eaLnBrk="1" hangingPunct="1">
              <a:lnSpc>
                <a:spcPct val="114000"/>
              </a:lnSpc>
              <a:buNone/>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marL="0" indent="0" eaLnBrk="1" hangingPunct="1">
              <a:lnSpc>
                <a:spcPct val="114000"/>
              </a:lnSpc>
              <a:buNone/>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2761" y="128587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58797" y="1573961"/>
            <a:ext cx="2656228" cy="330200"/>
          </a:xfrm>
        </p:spPr>
        <p:txBody>
          <a:bodyPr/>
          <a:lstStyle/>
          <a:p>
            <a:pPr eaLnBrk="1" hangingPunct="1"/>
            <a:r>
              <a:rPr lang="nl-NL" altLang="nl-NL" dirty="0"/>
              <a:t>TAMOGHNA.ROY@CAPGEMINI.COM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0447" y="1824038"/>
            <a:ext cx="2382837" cy="330200"/>
          </a:xfrm>
        </p:spPr>
        <p:txBody>
          <a:bodyPr/>
          <a:lstStyle/>
          <a:p>
            <a:pPr eaLnBrk="1" hangingPunct="1"/>
            <a:r>
              <a:rPr lang="nl-NL" altLang="nl-NL" dirty="0"/>
              <a:t>+917719341441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215" y="2729580"/>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a:t>
            </a:r>
            <a:r>
              <a:rPr lang="en-US" dirty="0" err="1"/>
              <a:t>server,load</a:t>
            </a:r>
            <a:r>
              <a:rPr lang="en-US" dirty="0"/>
              <a:t>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altLang="en-US" dirty="0"/>
              <a:t>Proficient </a:t>
            </a:r>
            <a:r>
              <a:rPr lang="en-US" altLang="en-US" b="1" dirty="0"/>
              <a:t>React developer</a:t>
            </a:r>
            <a:r>
              <a:rPr lang="en-US" altLang="en-US" dirty="0"/>
              <a:t> with working knowledge on </a:t>
            </a:r>
            <a:r>
              <a:rPr lang="en-US" altLang="en-US" b="1" dirty="0"/>
              <a:t>ReactJS</a:t>
            </a:r>
            <a:r>
              <a:rPr lang="en-US" altLang="en-US" dirty="0"/>
              <a:t>(Hooks).</a:t>
            </a:r>
            <a:endParaRPr lang="en-US" dirty="0"/>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swagger and in </a:t>
            </a:r>
            <a:r>
              <a:rPr lang="en-US" b="1" dirty="0"/>
              <a:t>unit testing using Junit, Mockito</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Tamoghna</a:t>
            </a:r>
            <a:r>
              <a:rPr lang="en-IN" altLang="en-US" dirty="0"/>
              <a:t> Roy</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2672" y="622993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F921291A-F9EB-49F6-AE63-B4AF77E5E8D4}"/>
              </a:ext>
            </a:extLst>
          </p:cNvPr>
          <p:cNvPicPr>
            <a:picLocks noGrp="1" noChangeAspect="1"/>
          </p:cNvPicPr>
          <p:nvPr>
            <p:ph type="pic" sz="quarter" idx="46"/>
          </p:nvPr>
        </p:nvPicPr>
        <p:blipFill rotWithShape="1">
          <a:blip r:embed="rId8">
            <a:extLst>
              <a:ext uri="{28A0092B-C50C-407E-A947-70E740481C1C}">
                <a14:useLocalDpi xmlns:a14="http://schemas.microsoft.com/office/drawing/2010/main" val="0"/>
              </a:ext>
            </a:extLst>
          </a:blip>
          <a:srcRect l="925" t="1530" r="-925" b="25742"/>
          <a:stretch/>
        </p:blipFill>
        <p:spPr>
          <a:xfrm>
            <a:off x="383259" y="287492"/>
            <a:ext cx="1734208" cy="1735628"/>
          </a:xfrm>
        </p:spPr>
      </p:pic>
    </p:spTree>
    <p:extLst>
      <p:ext uri="{BB962C8B-B14F-4D97-AF65-F5344CB8AC3E}">
        <p14:creationId xmlns:p14="http://schemas.microsoft.com/office/powerpoint/2010/main" val="36222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324</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Chowdhury</dc:creator>
  <cp:lastModifiedBy>Roy, Tamoghna</cp:lastModifiedBy>
  <cp:revision>12</cp:revision>
  <dcterms:created xsi:type="dcterms:W3CDTF">2022-09-16T02:41:30Z</dcterms:created>
  <dcterms:modified xsi:type="dcterms:W3CDTF">2022-10-11T07:21:23Z</dcterms:modified>
</cp:coreProperties>
</file>