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1989"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F25131-FA34-4D1F-9024-4DA482838DEA}" type="datetimeFigureOut">
              <a:rPr lang="en-US" smtClean="0"/>
              <a:t>20-Sep-22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1347A9-5A82-4E51-973D-32B421CF085C}" type="slidenum">
              <a:rPr lang="en-US" smtClean="0"/>
              <a:t>‹#›</a:t>
            </a:fld>
            <a:endParaRPr lang="en-US"/>
          </a:p>
        </p:txBody>
      </p:sp>
    </p:spTree>
    <p:extLst>
      <p:ext uri="{BB962C8B-B14F-4D97-AF65-F5344CB8AC3E}">
        <p14:creationId xmlns:p14="http://schemas.microsoft.com/office/powerpoint/2010/main" val="1790583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1A8A5-8528-4CA2-AC12-76A6666040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40054A-92C6-48C8-A2AE-1D1ABA5E6E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216D9D-1576-4284-9F7D-2BAB461A0487}"/>
              </a:ext>
            </a:extLst>
          </p:cNvPr>
          <p:cNvSpPr>
            <a:spLocks noGrp="1"/>
          </p:cNvSpPr>
          <p:nvPr>
            <p:ph type="dt" sz="half" idx="10"/>
          </p:nvPr>
        </p:nvSpPr>
        <p:spPr/>
        <p:txBody>
          <a:bodyPr/>
          <a:lstStyle/>
          <a:p>
            <a:fld id="{5DFA31AB-22B5-44EE-B2CD-09B89C91FD4A}" type="datetimeFigureOut">
              <a:rPr lang="en-US" smtClean="0"/>
              <a:t>20-Sep-22</a:t>
            </a:fld>
            <a:endParaRPr lang="en-US"/>
          </a:p>
        </p:txBody>
      </p:sp>
      <p:sp>
        <p:nvSpPr>
          <p:cNvPr id="5" name="Footer Placeholder 4">
            <a:extLst>
              <a:ext uri="{FF2B5EF4-FFF2-40B4-BE49-F238E27FC236}">
                <a16:creationId xmlns:a16="http://schemas.microsoft.com/office/drawing/2014/main" id="{1001D9CD-DD2E-4EB1-9B59-C4A990B2C6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6D2E2-96D9-482F-9AE0-C4CC98915542}"/>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127621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B9802-60FE-4EE9-A02F-2A995CC1A4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9ED233-8640-4F4A-BD3E-7C8A9DB9CD9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14BB5E-C435-4C51-829C-C8CB9E516B6C}"/>
              </a:ext>
            </a:extLst>
          </p:cNvPr>
          <p:cNvSpPr>
            <a:spLocks noGrp="1"/>
          </p:cNvSpPr>
          <p:nvPr>
            <p:ph type="dt" sz="half" idx="10"/>
          </p:nvPr>
        </p:nvSpPr>
        <p:spPr/>
        <p:txBody>
          <a:bodyPr/>
          <a:lstStyle/>
          <a:p>
            <a:fld id="{5DFA31AB-22B5-44EE-B2CD-09B89C91FD4A}" type="datetimeFigureOut">
              <a:rPr lang="en-US" smtClean="0"/>
              <a:t>20-Sep-22</a:t>
            </a:fld>
            <a:endParaRPr lang="en-US"/>
          </a:p>
        </p:txBody>
      </p:sp>
      <p:sp>
        <p:nvSpPr>
          <p:cNvPr id="5" name="Footer Placeholder 4">
            <a:extLst>
              <a:ext uri="{FF2B5EF4-FFF2-40B4-BE49-F238E27FC236}">
                <a16:creationId xmlns:a16="http://schemas.microsoft.com/office/drawing/2014/main" id="{6C329366-EFBA-4074-8666-2C8E58140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565544-CE11-469B-8F0F-C783EDD77E48}"/>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1837459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59F026-C0FA-4D53-A7DE-53BEB929C9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F95B2A-9C63-43ED-B9B6-E85D1171830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70F03A-BEFE-493B-9CC9-1039A747BC54}"/>
              </a:ext>
            </a:extLst>
          </p:cNvPr>
          <p:cNvSpPr>
            <a:spLocks noGrp="1"/>
          </p:cNvSpPr>
          <p:nvPr>
            <p:ph type="dt" sz="half" idx="10"/>
          </p:nvPr>
        </p:nvSpPr>
        <p:spPr/>
        <p:txBody>
          <a:bodyPr/>
          <a:lstStyle/>
          <a:p>
            <a:fld id="{5DFA31AB-22B5-44EE-B2CD-09B89C91FD4A}" type="datetimeFigureOut">
              <a:rPr lang="en-US" smtClean="0"/>
              <a:t>20-Sep-22</a:t>
            </a:fld>
            <a:endParaRPr lang="en-US"/>
          </a:p>
        </p:txBody>
      </p:sp>
      <p:sp>
        <p:nvSpPr>
          <p:cNvPr id="5" name="Footer Placeholder 4">
            <a:extLst>
              <a:ext uri="{FF2B5EF4-FFF2-40B4-BE49-F238E27FC236}">
                <a16:creationId xmlns:a16="http://schemas.microsoft.com/office/drawing/2014/main" id="{5448C1DB-9C76-4782-9838-B6328E672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A3E05-C9CF-4678-8218-850E902655BB}"/>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1769085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725209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F1235-5188-4486-8B0D-A13FE3E9D7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90DFE8-EA64-4683-84E3-F1475F72777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572F90-1503-442A-A915-EC9F495382A1}"/>
              </a:ext>
            </a:extLst>
          </p:cNvPr>
          <p:cNvSpPr>
            <a:spLocks noGrp="1"/>
          </p:cNvSpPr>
          <p:nvPr>
            <p:ph type="dt" sz="half" idx="10"/>
          </p:nvPr>
        </p:nvSpPr>
        <p:spPr/>
        <p:txBody>
          <a:bodyPr/>
          <a:lstStyle/>
          <a:p>
            <a:fld id="{5DFA31AB-22B5-44EE-B2CD-09B89C91FD4A}" type="datetimeFigureOut">
              <a:rPr lang="en-US" smtClean="0"/>
              <a:t>20-Sep-22</a:t>
            </a:fld>
            <a:endParaRPr lang="en-US"/>
          </a:p>
        </p:txBody>
      </p:sp>
      <p:sp>
        <p:nvSpPr>
          <p:cNvPr id="5" name="Footer Placeholder 4">
            <a:extLst>
              <a:ext uri="{FF2B5EF4-FFF2-40B4-BE49-F238E27FC236}">
                <a16:creationId xmlns:a16="http://schemas.microsoft.com/office/drawing/2014/main" id="{AC829E0B-9426-475A-87A6-F5CF38E41F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84D51-DEE9-4177-B869-57D2E79E7BE0}"/>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816332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F162C-C64F-453F-9864-85BC729BA3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A222DE-78EA-4272-990D-30CC16AAD9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B5667EB-8B4A-4CB1-8996-E58BFDC02810}"/>
              </a:ext>
            </a:extLst>
          </p:cNvPr>
          <p:cNvSpPr>
            <a:spLocks noGrp="1"/>
          </p:cNvSpPr>
          <p:nvPr>
            <p:ph type="dt" sz="half" idx="10"/>
          </p:nvPr>
        </p:nvSpPr>
        <p:spPr/>
        <p:txBody>
          <a:bodyPr/>
          <a:lstStyle/>
          <a:p>
            <a:fld id="{5DFA31AB-22B5-44EE-B2CD-09B89C91FD4A}" type="datetimeFigureOut">
              <a:rPr lang="en-US" smtClean="0"/>
              <a:t>20-Sep-22</a:t>
            </a:fld>
            <a:endParaRPr lang="en-US"/>
          </a:p>
        </p:txBody>
      </p:sp>
      <p:sp>
        <p:nvSpPr>
          <p:cNvPr id="5" name="Footer Placeholder 4">
            <a:extLst>
              <a:ext uri="{FF2B5EF4-FFF2-40B4-BE49-F238E27FC236}">
                <a16:creationId xmlns:a16="http://schemas.microsoft.com/office/drawing/2014/main" id="{E51D761F-67F6-442F-A5C2-A0DB05203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AC643-47E9-4C5F-8C35-88C6A51A5BDE}"/>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906994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05DE-CBA1-4E34-945B-B2483196B6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EC2103-89CD-4485-BBBB-C4B495CED69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B440DD-FDA1-45DE-9B99-6407EC4E02C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89AE36-4A39-493F-A6B9-8B02B3E22A2F}"/>
              </a:ext>
            </a:extLst>
          </p:cNvPr>
          <p:cNvSpPr>
            <a:spLocks noGrp="1"/>
          </p:cNvSpPr>
          <p:nvPr>
            <p:ph type="dt" sz="half" idx="10"/>
          </p:nvPr>
        </p:nvSpPr>
        <p:spPr/>
        <p:txBody>
          <a:bodyPr/>
          <a:lstStyle/>
          <a:p>
            <a:fld id="{5DFA31AB-22B5-44EE-B2CD-09B89C91FD4A}" type="datetimeFigureOut">
              <a:rPr lang="en-US" smtClean="0"/>
              <a:t>20-Sep-22</a:t>
            </a:fld>
            <a:endParaRPr lang="en-US"/>
          </a:p>
        </p:txBody>
      </p:sp>
      <p:sp>
        <p:nvSpPr>
          <p:cNvPr id="6" name="Footer Placeholder 5">
            <a:extLst>
              <a:ext uri="{FF2B5EF4-FFF2-40B4-BE49-F238E27FC236}">
                <a16:creationId xmlns:a16="http://schemas.microsoft.com/office/drawing/2014/main" id="{40700CAD-6C13-4F73-8D88-F484DC170B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B4E86-02C4-4F5D-8A2C-E61E8CC8D392}"/>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1095776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7A54-AD86-4B26-859E-427397BBA1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9BE538-1E43-4814-B0C7-81B668D4FB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E54CEDE-7642-4D45-B561-A5D1717DEEE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BD4BD3-83D0-452F-9B33-E86350B369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606576E-9C56-4634-9207-748A62E1C5F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5762E2-A6CB-4696-85FC-E6CBC1621E74}"/>
              </a:ext>
            </a:extLst>
          </p:cNvPr>
          <p:cNvSpPr>
            <a:spLocks noGrp="1"/>
          </p:cNvSpPr>
          <p:nvPr>
            <p:ph type="dt" sz="half" idx="10"/>
          </p:nvPr>
        </p:nvSpPr>
        <p:spPr/>
        <p:txBody>
          <a:bodyPr/>
          <a:lstStyle/>
          <a:p>
            <a:fld id="{5DFA31AB-22B5-44EE-B2CD-09B89C91FD4A}" type="datetimeFigureOut">
              <a:rPr lang="en-US" smtClean="0"/>
              <a:t>20-Sep-22</a:t>
            </a:fld>
            <a:endParaRPr lang="en-US"/>
          </a:p>
        </p:txBody>
      </p:sp>
      <p:sp>
        <p:nvSpPr>
          <p:cNvPr id="8" name="Footer Placeholder 7">
            <a:extLst>
              <a:ext uri="{FF2B5EF4-FFF2-40B4-BE49-F238E27FC236}">
                <a16:creationId xmlns:a16="http://schemas.microsoft.com/office/drawing/2014/main" id="{63D35F9C-63CB-4F25-8996-83A8FCA3AA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02AA2B-8ADD-4C4E-BA5E-E2021948B602}"/>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3736477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66F5D-362E-41DD-9DF5-D46ABD986B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CCBE8F-E9AB-426C-B135-093633A457C0}"/>
              </a:ext>
            </a:extLst>
          </p:cNvPr>
          <p:cNvSpPr>
            <a:spLocks noGrp="1"/>
          </p:cNvSpPr>
          <p:nvPr>
            <p:ph type="dt" sz="half" idx="10"/>
          </p:nvPr>
        </p:nvSpPr>
        <p:spPr/>
        <p:txBody>
          <a:bodyPr/>
          <a:lstStyle/>
          <a:p>
            <a:fld id="{5DFA31AB-22B5-44EE-B2CD-09B89C91FD4A}" type="datetimeFigureOut">
              <a:rPr lang="en-US" smtClean="0"/>
              <a:t>20-Sep-22</a:t>
            </a:fld>
            <a:endParaRPr lang="en-US"/>
          </a:p>
        </p:txBody>
      </p:sp>
      <p:sp>
        <p:nvSpPr>
          <p:cNvPr id="4" name="Footer Placeholder 3">
            <a:extLst>
              <a:ext uri="{FF2B5EF4-FFF2-40B4-BE49-F238E27FC236}">
                <a16:creationId xmlns:a16="http://schemas.microsoft.com/office/drawing/2014/main" id="{A3748E7E-3A80-445A-A0CB-2A1E3211A9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B515B8-FB42-45FE-AAFE-E95EBA9AEE9B}"/>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1868250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D1054C-757B-431E-A256-4D301D9E1C7A}"/>
              </a:ext>
            </a:extLst>
          </p:cNvPr>
          <p:cNvSpPr>
            <a:spLocks noGrp="1"/>
          </p:cNvSpPr>
          <p:nvPr>
            <p:ph type="dt" sz="half" idx="10"/>
          </p:nvPr>
        </p:nvSpPr>
        <p:spPr/>
        <p:txBody>
          <a:bodyPr/>
          <a:lstStyle/>
          <a:p>
            <a:fld id="{5DFA31AB-22B5-44EE-B2CD-09B89C91FD4A}" type="datetimeFigureOut">
              <a:rPr lang="en-US" smtClean="0"/>
              <a:t>20-Sep-22</a:t>
            </a:fld>
            <a:endParaRPr lang="en-US"/>
          </a:p>
        </p:txBody>
      </p:sp>
      <p:sp>
        <p:nvSpPr>
          <p:cNvPr id="3" name="Footer Placeholder 2">
            <a:extLst>
              <a:ext uri="{FF2B5EF4-FFF2-40B4-BE49-F238E27FC236}">
                <a16:creationId xmlns:a16="http://schemas.microsoft.com/office/drawing/2014/main" id="{713B6AD9-6F79-4B24-B902-8B59E8B5C1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B90829-56FF-44B7-97AD-3FB3137789ED}"/>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73862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D67F9-DAA1-464D-A891-6D4AF86636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3948B6-0958-4D00-9CDB-17657B6668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09FCF7-D2C8-470D-8F60-18A069D264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103DB4-ECC3-4205-8FFB-7364D95DEF3E}"/>
              </a:ext>
            </a:extLst>
          </p:cNvPr>
          <p:cNvSpPr>
            <a:spLocks noGrp="1"/>
          </p:cNvSpPr>
          <p:nvPr>
            <p:ph type="dt" sz="half" idx="10"/>
          </p:nvPr>
        </p:nvSpPr>
        <p:spPr/>
        <p:txBody>
          <a:bodyPr/>
          <a:lstStyle/>
          <a:p>
            <a:fld id="{5DFA31AB-22B5-44EE-B2CD-09B89C91FD4A}" type="datetimeFigureOut">
              <a:rPr lang="en-US" smtClean="0"/>
              <a:t>20-Sep-22</a:t>
            </a:fld>
            <a:endParaRPr lang="en-US"/>
          </a:p>
        </p:txBody>
      </p:sp>
      <p:sp>
        <p:nvSpPr>
          <p:cNvPr id="6" name="Footer Placeholder 5">
            <a:extLst>
              <a:ext uri="{FF2B5EF4-FFF2-40B4-BE49-F238E27FC236}">
                <a16:creationId xmlns:a16="http://schemas.microsoft.com/office/drawing/2014/main" id="{342932FB-E54D-468D-A2DE-CDBA8430F4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811F8-FE6A-4AD8-872D-7CB662EE4A49}"/>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915434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272FC-29B5-4907-9326-973BF3CB76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6E7E27-98DC-45F4-A13D-6C2266BED8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5726D7-8B23-4478-9FF1-EAEB54FE09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3DD663-4CE6-4EA5-85E9-08B5318746E4}"/>
              </a:ext>
            </a:extLst>
          </p:cNvPr>
          <p:cNvSpPr>
            <a:spLocks noGrp="1"/>
          </p:cNvSpPr>
          <p:nvPr>
            <p:ph type="dt" sz="half" idx="10"/>
          </p:nvPr>
        </p:nvSpPr>
        <p:spPr/>
        <p:txBody>
          <a:bodyPr/>
          <a:lstStyle/>
          <a:p>
            <a:fld id="{5DFA31AB-22B5-44EE-B2CD-09B89C91FD4A}" type="datetimeFigureOut">
              <a:rPr lang="en-US" smtClean="0"/>
              <a:t>20-Sep-22</a:t>
            </a:fld>
            <a:endParaRPr lang="en-US"/>
          </a:p>
        </p:txBody>
      </p:sp>
      <p:sp>
        <p:nvSpPr>
          <p:cNvPr id="6" name="Footer Placeholder 5">
            <a:extLst>
              <a:ext uri="{FF2B5EF4-FFF2-40B4-BE49-F238E27FC236}">
                <a16:creationId xmlns:a16="http://schemas.microsoft.com/office/drawing/2014/main" id="{F445E0A6-2F63-4053-9C1D-937BAA1DF1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5DF4B-72EB-447A-8E7D-75F005B29F15}"/>
              </a:ext>
            </a:extLst>
          </p:cNvPr>
          <p:cNvSpPr>
            <a:spLocks noGrp="1"/>
          </p:cNvSpPr>
          <p:nvPr>
            <p:ph type="sldNum" sz="quarter" idx="12"/>
          </p:nvPr>
        </p:nvSpPr>
        <p:spPr/>
        <p:txBody>
          <a:bodyPr/>
          <a:lstStyle/>
          <a:p>
            <a:fld id="{AB29B814-140C-4F68-A0A2-42605BC5A703}" type="slidenum">
              <a:rPr lang="en-US" smtClean="0"/>
              <a:t>‹#›</a:t>
            </a:fld>
            <a:endParaRPr lang="en-US"/>
          </a:p>
        </p:txBody>
      </p:sp>
    </p:spTree>
    <p:extLst>
      <p:ext uri="{BB962C8B-B14F-4D97-AF65-F5344CB8AC3E}">
        <p14:creationId xmlns:p14="http://schemas.microsoft.com/office/powerpoint/2010/main" val="1880436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2273EF-B8A7-4B13-AA54-008D2187F5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C05AD6-F7A8-4116-B849-524153B0EC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05BE1-5F0E-4301-AA3F-8CC6537ACD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FA31AB-22B5-44EE-B2CD-09B89C91FD4A}" type="datetimeFigureOut">
              <a:rPr lang="en-US" smtClean="0"/>
              <a:t>20-Sep-22</a:t>
            </a:fld>
            <a:endParaRPr lang="en-US"/>
          </a:p>
        </p:txBody>
      </p:sp>
      <p:sp>
        <p:nvSpPr>
          <p:cNvPr id="5" name="Footer Placeholder 4">
            <a:extLst>
              <a:ext uri="{FF2B5EF4-FFF2-40B4-BE49-F238E27FC236}">
                <a16:creationId xmlns:a16="http://schemas.microsoft.com/office/drawing/2014/main" id="{AF6DD292-8FBA-4DD5-9D70-89BB11C5C1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E95E76-E33C-4B53-AFF8-CEA21CB831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29B814-140C-4F68-A0A2-42605BC5A703}" type="slidenum">
              <a:rPr lang="en-US" smtClean="0"/>
              <a:t>‹#›</a:t>
            </a:fld>
            <a:endParaRPr lang="en-US"/>
          </a:p>
        </p:txBody>
      </p:sp>
    </p:spTree>
    <p:extLst>
      <p:ext uri="{BB962C8B-B14F-4D97-AF65-F5344CB8AC3E}">
        <p14:creationId xmlns:p14="http://schemas.microsoft.com/office/powerpoint/2010/main" val="3021224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hyperlink" Target="https://github.com/Tamoghna35/Online_Railway_Reservation.git" TargetMode="External"/><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hyperlink" Target="https://drive.google.com/file/d/1QOPI2Mo9EoD5FCebaLRMsnX8m4RpJlfH/view?usp=sharing"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nvGraphicFramePr>
        <p:xfrm>
          <a:off x="9229514" y="1143002"/>
          <a:ext cx="2962486" cy="5062324"/>
        </p:xfrm>
        <a:graphic>
          <a:graphicData uri="http://schemas.openxmlformats.org/drawingml/2006/table">
            <a:tbl>
              <a:tblPr firstRow="1" bandRow="1">
                <a:tableStyleId>{0E3FDE45-AF77-4B5C-9715-49D594BDF05E}</a:tableStyleId>
              </a:tblPr>
              <a:tblGrid>
                <a:gridCol w="733811">
                  <a:extLst>
                    <a:ext uri="{9D8B030D-6E8A-4147-A177-3AD203B41FA5}">
                      <a16:colId xmlns:a16="http://schemas.microsoft.com/office/drawing/2014/main" val="3331298770"/>
                    </a:ext>
                  </a:extLst>
                </a:gridCol>
                <a:gridCol w="2228675">
                  <a:extLst>
                    <a:ext uri="{9D8B030D-6E8A-4147-A177-3AD203B41FA5}">
                      <a16:colId xmlns:a16="http://schemas.microsoft.com/office/drawing/2014/main" val="879084521"/>
                    </a:ext>
                  </a:extLst>
                </a:gridCol>
              </a:tblGrid>
              <a:tr h="411718">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30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Autowired</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215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11718">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7059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t>
                      </a:r>
                      <a:r>
                        <a:rPr kumimoji="0" lang="en-US" sz="700" u="none" strike="noStrike" kern="1200" cap="none" spc="0" normalizeH="0" baseline="0" dirty="0" err="1">
                          <a:ln>
                            <a:noFill/>
                          </a:ln>
                          <a:effectLst/>
                          <a:uLnTx/>
                          <a:uFillTx/>
                        </a:rPr>
                        <a:t>annotations,Swagger</a:t>
                      </a:r>
                      <a:r>
                        <a:rPr kumimoji="0" lang="en-US" sz="700" u="none" strike="noStrike" kern="1200" cap="none" spc="0" normalizeH="0" baseline="0" dirty="0">
                          <a:ln>
                            <a:noFill/>
                          </a:ln>
                          <a:effectLst/>
                          <a:uLnTx/>
                          <a:uFillTx/>
                        </a:rPr>
                        <a:t>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1171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Eureka Client, Netflix Hystrix, Netflix Zuul &amp; API Gateway</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0350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0">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40542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RDBMS</a:t>
                      </a:r>
                    </a:p>
                    <a:p>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PostgreSql</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41171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txBody>
                  <a:tcPr/>
                </a:tc>
                <a:extLst>
                  <a:ext uri="{0D108BD9-81ED-4DB2-BD59-A6C34878D82A}">
                    <a16:rowId xmlns:a16="http://schemas.microsoft.com/office/drawing/2014/main" val="9512774"/>
                  </a:ext>
                </a:extLst>
              </a:tr>
              <a:tr h="24122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1171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Devops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CI/CD, Build Pipelines, notifications, quality gate understanding</a:t>
                      </a:r>
                    </a:p>
                  </a:txBody>
                  <a:tcPr/>
                </a:tc>
                <a:extLst>
                  <a:ext uri="{0D108BD9-81ED-4DB2-BD59-A6C34878D82A}">
                    <a16:rowId xmlns:a16="http://schemas.microsoft.com/office/drawing/2014/main" val="3653916308"/>
                  </a:ext>
                </a:extLst>
              </a:tr>
              <a:tr h="41171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0211" y="3136061"/>
            <a:ext cx="4008437" cy="2185987"/>
          </a:xfrm>
        </p:spPr>
        <p:txBody>
          <a:bodyPr/>
          <a:lstStyle/>
          <a:p>
            <a:pPr eaLnBrk="1" hangingPunct="1">
              <a:lnSpc>
                <a:spcPct val="114000"/>
              </a:lnSpc>
            </a:pPr>
            <a:r>
              <a:rPr lang="en-US" altLang="en-US" b="1" dirty="0"/>
              <a:t>Online Railway Reservation System</a:t>
            </a:r>
          </a:p>
          <a:p>
            <a:pPr fontAlgn="base"/>
            <a:r>
              <a:rPr lang="en-US" dirty="0"/>
              <a:t>Completed end to end case study of Online Railway Reservation System. Application using microservices approach and communication is done with Rest template along with JWT authentication and, responsive UI CSS, HTML, and React. Database used is </a:t>
            </a:r>
            <a:r>
              <a:rPr lang="en-US" dirty="0" err="1"/>
              <a:t>MongoDb</a:t>
            </a:r>
            <a:r>
              <a:rPr lang="en-US" dirty="0"/>
              <a:t> Atlas. </a:t>
            </a:r>
          </a:p>
          <a:p>
            <a:pPr marL="0" indent="0" eaLnBrk="1" hangingPunct="1">
              <a:lnSpc>
                <a:spcPct val="114000"/>
              </a:lnSpc>
              <a:buNone/>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marL="0" indent="0" eaLnBrk="1" hangingPunct="1">
              <a:lnSpc>
                <a:spcPct val="114000"/>
              </a:lnSpc>
              <a:buNone/>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2761" y="1285875"/>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60384" y="1585493"/>
            <a:ext cx="2373313" cy="325438"/>
          </a:xfrm>
        </p:spPr>
        <p:txBody>
          <a:bodyPr/>
          <a:lstStyle/>
          <a:p>
            <a:pPr eaLnBrk="1" hangingPunct="1"/>
            <a:endParaRPr lang="nl-NL" altLang="nl-NL" dirty="0"/>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30447" y="1824038"/>
            <a:ext cx="2382837" cy="330200"/>
          </a:xfrm>
        </p:spPr>
        <p:txBody>
          <a:bodyPr/>
          <a:lstStyle/>
          <a:p>
            <a:pPr eaLnBrk="1" hangingPunct="1"/>
            <a:r>
              <a:rPr lang="nl-NL" altLang="nl-NL" dirty="0"/>
              <a:t>+917719341441</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64215" y="2729580"/>
            <a:ext cx="4057650" cy="2509043"/>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Eureka </a:t>
            </a:r>
            <a:r>
              <a:rPr lang="en-US" dirty="0" err="1"/>
              <a:t>server,load</a:t>
            </a:r>
            <a:r>
              <a:rPr lang="en-US" dirty="0"/>
              <a:t> balancing</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React</a:t>
            </a:r>
            <a:r>
              <a:rPr lang="en-US" dirty="0"/>
              <a:t> with Authentication.</a:t>
            </a:r>
          </a:p>
          <a:p>
            <a:pPr marL="171450" indent="-171450">
              <a:buFont typeface="Arial" panose="020B0604020202020204" pitchFamily="34" charset="0"/>
              <a:buChar char="•"/>
            </a:pPr>
            <a:r>
              <a:rPr lang="en-US" altLang="en-US" dirty="0"/>
              <a:t>Proficient </a:t>
            </a:r>
            <a:r>
              <a:rPr lang="en-US" altLang="en-US" b="1" dirty="0"/>
              <a:t>React developer</a:t>
            </a:r>
            <a:r>
              <a:rPr lang="en-US" altLang="en-US" dirty="0"/>
              <a:t> with working knowledge on </a:t>
            </a:r>
            <a:r>
              <a:rPr lang="en-US" altLang="en-US" b="1" dirty="0"/>
              <a:t>ReactJS</a:t>
            </a:r>
            <a:r>
              <a:rPr lang="en-US" altLang="en-US" dirty="0"/>
              <a:t>(Hooks).</a:t>
            </a:r>
            <a:endParaRPr lang="en-US" dirty="0"/>
          </a:p>
          <a:p>
            <a:pPr marL="171450" indent="-171450">
              <a:buFont typeface="Arial" panose="020B0604020202020204" pitchFamily="34" charset="0"/>
              <a:buChar char="•"/>
            </a:pPr>
            <a:r>
              <a:rPr lang="en-US" dirty="0"/>
              <a:t>Hands on experience in implementing </a:t>
            </a:r>
            <a:r>
              <a:rPr lang="en-US" b="1" dirty="0" err="1"/>
              <a:t>NodeJs</a:t>
            </a:r>
            <a:r>
              <a:rPr lang="en-US" dirty="0"/>
              <a:t> &amp; </a:t>
            </a:r>
            <a:r>
              <a:rPr lang="en-US" b="1" dirty="0"/>
              <a:t>spring boot</a:t>
            </a:r>
            <a:r>
              <a:rPr lang="en-US" dirty="0"/>
              <a:t> </a:t>
            </a:r>
          </a:p>
          <a:p>
            <a:pPr marL="171450" indent="-171450">
              <a:buFont typeface="Arial" panose="020B0604020202020204" pitchFamily="34" charset="0"/>
              <a:buChar char="•"/>
            </a:pPr>
            <a:r>
              <a:rPr lang="en-US" dirty="0"/>
              <a:t>Experience in swagger and in </a:t>
            </a:r>
            <a:r>
              <a:rPr lang="en-US" b="1" dirty="0"/>
              <a:t>unit testing using Junit, Mockito</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err="1"/>
              <a:t>Tamoghna</a:t>
            </a:r>
            <a:r>
              <a:rPr lang="en-IN" altLang="en-US" dirty="0"/>
              <a:t> Roy</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5"/>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2672" y="6229934"/>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Technology</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a:extLst>
              <a:ext uri="{FF2B5EF4-FFF2-40B4-BE49-F238E27FC236}">
                <a16:creationId xmlns:a16="http://schemas.microsoft.com/office/drawing/2014/main" id="{F921291A-F9EB-49F6-AE63-B4AF77E5E8D4}"/>
              </a:ext>
            </a:extLst>
          </p:cNvPr>
          <p:cNvPicPr>
            <a:picLocks noGrp="1" noChangeAspect="1"/>
          </p:cNvPicPr>
          <p:nvPr>
            <p:ph type="pic" sz="quarter" idx="46"/>
          </p:nvPr>
        </p:nvPicPr>
        <p:blipFill rotWithShape="1">
          <a:blip r:embed="rId8">
            <a:extLst>
              <a:ext uri="{28A0092B-C50C-407E-A947-70E740481C1C}">
                <a14:useLocalDpi xmlns:a14="http://schemas.microsoft.com/office/drawing/2010/main" val="0"/>
              </a:ext>
            </a:extLst>
          </a:blip>
          <a:srcRect l="925" t="1530" r="-925" b="25742"/>
          <a:stretch/>
        </p:blipFill>
        <p:spPr>
          <a:xfrm>
            <a:off x="383259" y="287492"/>
            <a:ext cx="1734208" cy="1735628"/>
          </a:xfrm>
        </p:spPr>
      </p:pic>
    </p:spTree>
    <p:extLst>
      <p:ext uri="{BB962C8B-B14F-4D97-AF65-F5344CB8AC3E}">
        <p14:creationId xmlns:p14="http://schemas.microsoft.com/office/powerpoint/2010/main" val="3622275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314</Words>
  <Application>Microsoft Office PowerPoint</Application>
  <PresentationFormat>Widescreen</PresentationFormat>
  <Paragraphs>58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Verdana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Chowdhury</dc:creator>
  <cp:lastModifiedBy>Abhishek Chowdhury</cp:lastModifiedBy>
  <cp:revision>11</cp:revision>
  <dcterms:created xsi:type="dcterms:W3CDTF">2022-09-16T02:41:30Z</dcterms:created>
  <dcterms:modified xsi:type="dcterms:W3CDTF">2022-09-20T15:59:02Z</dcterms:modified>
</cp:coreProperties>
</file>