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</p:embeddedFont>
    <p:embeddedFont>
      <p:font typeface="Oswald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Oswald-regular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