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66340"/>
            <a:ext cx="7024430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51032"/>
            <a:ext cx="702443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640537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0537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266340"/>
            <a:ext cx="6871724" cy="1527049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835643"/>
            <a:ext cx="6871724" cy="610820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655808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2020-02-23T20:38:58Z</dcterms:modified>
</cp:coreProperties>
</file>