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69" r:id="rId5"/>
    <p:sldId id="258" r:id="rId6"/>
    <p:sldId id="276" r:id="rId7"/>
    <p:sldId id="260" r:id="rId8"/>
    <p:sldId id="274" r:id="rId9"/>
    <p:sldId id="281" r:id="rId10"/>
    <p:sldId id="280" r:id="rId11"/>
    <p:sldId id="277" r:id="rId12"/>
    <p:sldId id="261" r:id="rId13"/>
    <p:sldId id="262" r:id="rId14"/>
    <p:sldId id="278" r:id="rId15"/>
    <p:sldId id="270" r:id="rId16"/>
    <p:sldId id="272" r:id="rId17"/>
    <p:sldId id="279" r:id="rId18"/>
    <p:sldId id="268" r:id="rId19"/>
    <p:sldId id="263" r:id="rId20"/>
    <p:sldId id="264" r:id="rId21"/>
    <p:sldId id="265" r:id="rId22"/>
    <p:sldId id="266" r:id="rId23"/>
    <p:sldId id="271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28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5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7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70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5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7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5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54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5058-AA3D-410F-8B09-EBE0B78B2DB3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35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5058-AA3D-410F-8B09-EBE0B78B2DB3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6F4F-C574-4EE9-B752-59268189C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4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tron.io/p-nodemcu-esp32" TargetMode="External"/><Relationship Id="rId2" Type="http://schemas.openxmlformats.org/officeDocument/2006/relationships/hyperlink" Target="https://www.espressif.com/en/products/hardware/esp32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ructables.com/id/ESP-32-Camera-Streaming-Video-Over-WiFi-Getting-St/" TargetMode="External"/><Relationship Id="rId5" Type="http://schemas.openxmlformats.org/officeDocument/2006/relationships/hyperlink" Target="https://www.electronics-lab.com/project/using-sg90-servo-motor-arduino/" TargetMode="External"/><Relationship Id="rId4" Type="http://schemas.openxmlformats.org/officeDocument/2006/relationships/hyperlink" Target="https://randomnerdtutorials.com/esp32-cam-video-streaming-face-recognition-arduino-ide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874" y="393895"/>
            <a:ext cx="10396024" cy="4304714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Based Door Unlock System 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IN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9783" y="5500468"/>
            <a:ext cx="3775166" cy="123996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Partha Bannerjee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77" y="112542"/>
            <a:ext cx="9144000" cy="773723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Diagram of ESP32 cam: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7" y="1122363"/>
            <a:ext cx="10944665" cy="548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9829"/>
            <a:ext cx="9144000" cy="1280159"/>
          </a:xfrm>
        </p:spPr>
        <p:txBody>
          <a:bodyPr>
            <a:normAutofit/>
          </a:bodyPr>
          <a:lstStyle/>
          <a:p>
            <a:r>
              <a:rPr lang="en-IN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 Converter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14" y="2293034"/>
            <a:ext cx="4989341" cy="4262510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3.3V / 5V TTL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l"/>
            <a:endParaRPr lang="en-I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to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RS232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l"/>
            <a:endParaRPr lang="en-I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TX, RX,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5/3.3V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</a:p>
          <a:p>
            <a:pPr algn="l"/>
            <a:endParaRPr lang="en-I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type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1" y="2152356"/>
            <a:ext cx="5570807" cy="46001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60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806" y="91441"/>
            <a:ext cx="8268789" cy="1599248"/>
          </a:xfrm>
        </p:spPr>
        <p:txBody>
          <a:bodyPr>
            <a:normAutofit fontScale="90000"/>
          </a:bodyPr>
          <a:lstStyle/>
          <a:p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SG90 Servo </a:t>
            </a:r>
            <a:r>
              <a:rPr lang="en-I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Motor: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26" y="1690689"/>
            <a:ext cx="6936377" cy="5010557"/>
          </a:xfrm>
        </p:spPr>
      </p:pic>
      <p:sp>
        <p:nvSpPr>
          <p:cNvPr id="4" name="TextBox 3"/>
          <p:cNvSpPr txBox="1"/>
          <p:nvPr/>
        </p:nvSpPr>
        <p:spPr>
          <a:xfrm>
            <a:off x="235131" y="2076994"/>
            <a:ext cx="45981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Torque: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2.5kg/cm</a:t>
            </a:r>
          </a:p>
          <a:p>
            <a:endParaRPr lang="en-I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speed is 0.1s/60°</a:t>
            </a:r>
          </a:p>
        </p:txBody>
      </p:sp>
    </p:spTree>
    <p:extLst>
      <p:ext uri="{BB962C8B-B14F-4D97-AF65-F5344CB8AC3E}">
        <p14:creationId xmlns:p14="http://schemas.microsoft.com/office/powerpoint/2010/main" val="40694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3" y="98474"/>
            <a:ext cx="11704319" cy="1139483"/>
          </a:xfrm>
        </p:spPr>
        <p:txBody>
          <a:bodyPr>
            <a:noAutofit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 </a:t>
            </a:r>
            <a:r>
              <a:rPr lang="en-IN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Module(L298):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4" y="1658983"/>
            <a:ext cx="6778618" cy="4963886"/>
          </a:xfrm>
        </p:spPr>
      </p:pic>
      <p:sp>
        <p:nvSpPr>
          <p:cNvPr id="6" name="TextBox 5"/>
          <p:cNvSpPr txBox="1"/>
          <p:nvPr/>
        </p:nvSpPr>
        <p:spPr>
          <a:xfrm flipH="1">
            <a:off x="351693" y="2067949"/>
            <a:ext cx="4684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voltage: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5V-35V</a:t>
            </a:r>
          </a:p>
          <a:p>
            <a:endParaRPr lang="en-I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current: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</a:p>
          <a:p>
            <a:endParaRPr lang="en-IN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Weight: 26 gm</a:t>
            </a:r>
          </a:p>
        </p:txBody>
      </p:sp>
    </p:spTree>
    <p:extLst>
      <p:ext uri="{BB962C8B-B14F-4D97-AF65-F5344CB8AC3E}">
        <p14:creationId xmlns:p14="http://schemas.microsoft.com/office/powerpoint/2010/main" val="116338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2" y="196948"/>
            <a:ext cx="9664503" cy="844062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Different Blocks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27" y="1378634"/>
            <a:ext cx="5453576" cy="4783015"/>
          </a:xfrm>
          <a:prstGeom prst="rect">
            <a:avLst/>
          </a:prstGeom>
        </p:spPr>
      </p:pic>
      <p:pic>
        <p:nvPicPr>
          <p:cNvPr id="8" name="Picture 7" descr="Serveur Web de streaming vidéo pour ESP32-CAM – Domotic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55" y="2296624"/>
            <a:ext cx="5153025" cy="2683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475827" y="6314607"/>
            <a:ext cx="462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2: Real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0812" y="5285321"/>
            <a:ext cx="462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1: Circuit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3" y="91441"/>
            <a:ext cx="9768839" cy="940526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:\Users\user\Desktop\Block Diagram of project 1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1336431"/>
            <a:ext cx="10663311" cy="5219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52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3" y="143057"/>
            <a:ext cx="10883537" cy="1176292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Diagram: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:\Users\user\Desktop\Circuit Diagra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2" y="1319350"/>
            <a:ext cx="11282289" cy="5348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29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183" y="193895"/>
            <a:ext cx="10972800" cy="1283213"/>
          </a:xfrm>
        </p:spPr>
        <p:txBody>
          <a:bodyPr>
            <a:normAutofit/>
          </a:bodyPr>
          <a:lstStyle/>
          <a:p>
            <a:r>
              <a:rPr lang="en-IN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3" y="1617786"/>
            <a:ext cx="10972800" cy="50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4" y="195944"/>
            <a:ext cx="8229600" cy="1295231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r>
              <a:rPr lang="en-US" sz="7200" dirty="0" smtClean="0"/>
              <a:t> </a:t>
            </a:r>
            <a:endParaRPr lang="en-IN" sz="7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15" y="4017819"/>
            <a:ext cx="4440599" cy="2668187"/>
          </a:xfrm>
        </p:spPr>
      </p:pic>
      <p:pic>
        <p:nvPicPr>
          <p:cNvPr id="7" name="Picture 4" descr="Image result for door camera view">
            <a:extLst>
              <a:ext uri="{FF2B5EF4-FFF2-40B4-BE49-F238E27FC236}">
                <a16:creationId xmlns="" xmlns:a16="http://schemas.microsoft.com/office/drawing/2014/main" id="{75281B46-D324-46D1-B1CE-0462CF306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4" y="1606732"/>
            <a:ext cx="4850907" cy="245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84874" y="1631879"/>
            <a:ext cx="6381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5763" indent="-385763"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itchFamily="18" charset="0"/>
              </a:rPr>
              <a:t>Automatic Access </a:t>
            </a:r>
            <a:r>
              <a:rPr lang="en-IN" sz="2400" b="1" dirty="0">
                <a:latin typeface="Times New Roman" panose="02020603050405020304" pitchFamily="18" charset="0"/>
                <a:cs typeface="Times New Roman" pitchFamily="18" charset="0"/>
              </a:rPr>
              <a:t>and security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85763" indent="-385763">
              <a:buFont typeface="Arial" panose="020B0604020202020204" pitchFamily="34" charset="0"/>
              <a:buChar char="•"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Store multiple images in Database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384" y="4545143"/>
            <a:ext cx="4850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Can Capture any unwanted things in front of door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Easily access from anywhere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7" y="91440"/>
            <a:ext cx="5812970" cy="1110343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IN" sz="7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1201783"/>
            <a:ext cx="6270171" cy="5486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sym typeface="Wingdings" panose="05000000000000000000" pitchFamily="2" charset="2"/>
              </a:rPr>
              <a:t>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</a:t>
            </a:r>
            <a:endParaRPr 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High Accuracy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Real Time Surveillance </a:t>
            </a:r>
            <a:endParaRPr 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Easy Integration 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Process</a:t>
            </a:r>
          </a:p>
          <a:p>
            <a:pPr marL="0" indent="0">
              <a:buNone/>
            </a:pPr>
            <a:endParaRPr 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Cheaper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than other conventional locks with such 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facilities</a:t>
            </a: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Nearly no false-positive face detection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672046"/>
            <a:ext cx="5408022" cy="43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7624"/>
            <a:ext cx="9144000" cy="2869809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Power-Point Presentation for fulfilment of 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Technology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&amp; Communication Engineering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1311" y="3601329"/>
            <a:ext cx="5978769" cy="309489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Vikash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Mahato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(16900317001)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Tamojit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(16900317002)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Tamal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Mandal(16900317003)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Subhayan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Bhowmick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(16900317005)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6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154745"/>
            <a:ext cx="6822832" cy="1670880"/>
          </a:xfrm>
        </p:spPr>
        <p:txBody>
          <a:bodyPr/>
          <a:lstStyle/>
          <a:p>
            <a:r>
              <a:rPr lang="en-US" sz="7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IN" sz="7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99560" cy="47017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Poor Internet Connection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Camera Angle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Power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failure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2" descr="Image result for no internet">
            <a:extLst>
              <a:ext uri="{FF2B5EF4-FFF2-40B4-BE49-F238E27FC236}">
                <a16:creationId xmlns="" xmlns:a16="http://schemas.microsoft.com/office/drawing/2014/main" id="{B34AB251-77DE-499E-99B2-254A83988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812" y="1825625"/>
            <a:ext cx="2194560" cy="22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="" xmlns:a16="http://schemas.microsoft.com/office/drawing/2014/main" id="{06EFF79D-7550-4ED4-86DD-C85C3698E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06" y="4317938"/>
            <a:ext cx="2104000" cy="18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9" y="1811558"/>
            <a:ext cx="2539218" cy="22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66" y="140677"/>
            <a:ext cx="6710289" cy="1181687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IN" sz="6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future scop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5" y="1575582"/>
            <a:ext cx="5162843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4486" y="1575582"/>
            <a:ext cx="634452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Connect to cloud for storing video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endParaRPr lang="en-IN" sz="28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Motion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detection triggering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mechanism</a:t>
            </a:r>
          </a:p>
          <a:p>
            <a:endParaRPr lang="en-IN" sz="28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RFID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Card based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lock</a:t>
            </a:r>
          </a:p>
          <a:p>
            <a:endParaRPr lang="en-IN" sz="28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AI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based Face Detection Unlock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3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97172" cy="1325563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890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Smaller, lighter and with lower power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consumption</a:t>
            </a:r>
          </a:p>
          <a:p>
            <a:pPr marL="0" indent="0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Cheaper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than other security based systems with same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marL="0" indent="0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Nearly </a:t>
            </a:r>
            <a:r>
              <a:rPr lang="en-IN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no false-positive face detection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69" y="1632857"/>
            <a:ext cx="5381896" cy="45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4" y="169817"/>
            <a:ext cx="7471955" cy="1515291"/>
          </a:xfrm>
        </p:spPr>
        <p:txBody>
          <a:bodyPr/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Bibliography: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5937" cy="48364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www.espressif.com/en/products/hardware/esp32/overview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www.cytron.io/p-nodemcu-esp32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4"/>
              </a:rPr>
              <a:t>https://randomnerdtutorials.com/esp32-cam-video-streaming-face-recognition-arduino-ide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5"/>
              </a:rPr>
              <a:t>https://www.electronics-lab.com/project/using-sg90-servo-motor-arduino</a:t>
            </a:r>
            <a:r>
              <a:rPr lang="en-IN" dirty="0" smtClean="0">
                <a:hlinkClick r:id="rId5"/>
              </a:rPr>
              <a:t>/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6"/>
              </a:rPr>
              <a:t>https://www.instructables.com/id/ESP-32-Camera-Streaming-Video-Over-WiFi-Getting-St</a:t>
            </a:r>
            <a:r>
              <a:rPr lang="en-IN" dirty="0" smtClean="0">
                <a:hlinkClick r:id="rId6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0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266998">
            <a:off x="2225011" y="988997"/>
            <a:ext cx="10515600" cy="4402564"/>
          </a:xfrm>
        </p:spPr>
        <p:txBody>
          <a:bodyPr>
            <a:noAutofit/>
          </a:bodyPr>
          <a:lstStyle/>
          <a:p>
            <a:r>
              <a:rPr lang="en-US" sz="166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 YOU</a:t>
            </a:r>
            <a:endParaRPr lang="en-IN" sz="166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26925"/>
            <a:ext cx="10515600" cy="209005"/>
          </a:xfrm>
        </p:spPr>
        <p:txBody>
          <a:bodyPr>
            <a:normAutofit fontScale="40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188" y="1329397"/>
            <a:ext cx="4159347" cy="5352757"/>
          </a:xfrm>
        </p:spPr>
        <p:txBody>
          <a:bodyPr>
            <a:norm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&amp; ESP32 CAM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MCU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ESP32-Cam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 Converter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Stepper Motor-SG90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Driver-L298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Connection  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Diagram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Dataflow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 algn="l"/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0026" y="152400"/>
            <a:ext cx="5978768" cy="11535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Contains:</a:t>
            </a:r>
            <a:endParaRPr lang="en-I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468794" y="1329397"/>
            <a:ext cx="4159347" cy="5183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Webpage Access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Access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3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6753"/>
            <a:ext cx="9339942" cy="1110343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6" y="1632857"/>
            <a:ext cx="5943598" cy="501613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anose="02020603050405020304" pitchFamily="18" charset="0"/>
                <a:cs typeface="Times New Roman" pitchFamily="18" charset="0"/>
              </a:rPr>
              <a:t>OBJECTIVE:</a:t>
            </a: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IOT based project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Home Automation Based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Security System</a:t>
            </a: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Face Recognition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Over Internet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¯"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More preferred in market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nowadays.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08" y="2011679"/>
            <a:ext cx="4825218" cy="44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92" y="182881"/>
            <a:ext cx="8595359" cy="1097279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Things: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2" y="1802674"/>
            <a:ext cx="4924697" cy="491163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ACTUATORS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</a:p>
          <a:p>
            <a:pPr algn="l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&amp;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8" y="1802674"/>
            <a:ext cx="6457070" cy="44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77" y="236099"/>
            <a:ext cx="7258929" cy="1845920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IOT work with MCU Chip ESP32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692" y="2475914"/>
            <a:ext cx="3868616" cy="414997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IDE(Audrino Eclipse)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37" y="2475914"/>
            <a:ext cx="6808763" cy="41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49" y="117566"/>
            <a:ext cx="11408228" cy="105809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ESP32-CAM: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075" y="1280160"/>
            <a:ext cx="5525588" cy="5355771"/>
          </a:xfrm>
        </p:spPr>
        <p:txBody>
          <a:bodyPr>
            <a:noAutofit/>
          </a:bodyPr>
          <a:lstStyle/>
          <a:p>
            <a:pPr algn="l"/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32-bit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algn="l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160MHz clock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 algn="l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520 KB SRAM, external </a:t>
            </a:r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4MPSRAM</a:t>
            </a:r>
          </a:p>
          <a:p>
            <a:pPr algn="l"/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OV2640 and OV7670 cameras, built-in flash lamp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68" y="1280160"/>
            <a:ext cx="5982789" cy="53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606" y="52251"/>
            <a:ext cx="5029200" cy="86214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 Configuration: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1097280"/>
            <a:ext cx="10789920" cy="5725551"/>
          </a:xfr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942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856" y="222031"/>
            <a:ext cx="6044418" cy="1100332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218" y="1730326"/>
            <a:ext cx="3784209" cy="501723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programmable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12-bit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 ADC up to 18 channels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8-bit DAC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touch sensors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SPI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I²S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I²C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UART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(SD/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eMMC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/SDIO)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(SDIO/SPI)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73" y="2194561"/>
            <a:ext cx="7765365" cy="43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411</Words>
  <Application>Microsoft Office PowerPoint</Application>
  <PresentationFormat>Widescreen</PresentationFormat>
  <Paragraphs>150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Cooper Black</vt:lpstr>
      <vt:lpstr>Courier New</vt:lpstr>
      <vt:lpstr>Times New Roman</vt:lpstr>
      <vt:lpstr>Wingdings</vt:lpstr>
      <vt:lpstr>Office Theme</vt:lpstr>
      <vt:lpstr>Face Detection Based Door Unlock System  by IOT</vt:lpstr>
      <vt:lpstr>A Power-Point Presentation for fulfilment of Bachelor Of Technology in Electronics &amp; Communication Engineering .</vt:lpstr>
      <vt:lpstr>PowerPoint Presentation</vt:lpstr>
      <vt:lpstr>INTRODUCTION:</vt:lpstr>
      <vt:lpstr>Internet Of Things:</vt:lpstr>
      <vt:lpstr>How IOT work with MCU Chip ESP32</vt:lpstr>
      <vt:lpstr> ESP32-CAM:</vt:lpstr>
      <vt:lpstr>Pin Configuration:</vt:lpstr>
      <vt:lpstr>Circuit Diagram:</vt:lpstr>
      <vt:lpstr>Internal Diagram of ESP32 cam:</vt:lpstr>
      <vt:lpstr>TTL Converter</vt:lpstr>
      <vt:lpstr>SG90 Servo Motor: </vt:lpstr>
      <vt:lpstr>Motor Driver Module(L298):</vt:lpstr>
      <vt:lpstr>Connection Between Different Blocks</vt:lpstr>
      <vt:lpstr>BLOCK DIAGRAM:</vt:lpstr>
      <vt:lpstr>Circuit Diagram:</vt:lpstr>
      <vt:lpstr>DATA FLOW DIAGRAM</vt:lpstr>
      <vt:lpstr>APPLICATIONS: </vt:lpstr>
      <vt:lpstr>Advantages:</vt:lpstr>
      <vt:lpstr>Disadvantages:</vt:lpstr>
      <vt:lpstr>FUTURE SCOPE:</vt:lpstr>
      <vt:lpstr>Conclusion:</vt:lpstr>
      <vt:lpstr>Bibliography: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Based Door Unlock System by IOT</dc:title>
  <dc:creator>Tamojit</dc:creator>
  <cp:lastModifiedBy>Tamojit</cp:lastModifiedBy>
  <cp:revision>63</cp:revision>
  <dcterms:created xsi:type="dcterms:W3CDTF">2019-11-17T19:06:43Z</dcterms:created>
  <dcterms:modified xsi:type="dcterms:W3CDTF">2020-04-27T16:02:52Z</dcterms:modified>
</cp:coreProperties>
</file>